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7" r:id="rId1"/>
  </p:sldMasterIdLst>
  <p:notesMasterIdLst>
    <p:notesMasterId r:id="rId18"/>
  </p:notesMasterIdLst>
  <p:sldIdLst>
    <p:sldId id="256" r:id="rId2"/>
    <p:sldId id="268" r:id="rId3"/>
    <p:sldId id="267" r:id="rId4"/>
    <p:sldId id="257" r:id="rId5"/>
    <p:sldId id="259" r:id="rId6"/>
    <p:sldId id="258" r:id="rId7"/>
    <p:sldId id="260" r:id="rId8"/>
    <p:sldId id="261" r:id="rId9"/>
    <p:sldId id="263" r:id="rId10"/>
    <p:sldId id="262" r:id="rId11"/>
    <p:sldId id="264" r:id="rId12"/>
    <p:sldId id="265" r:id="rId13"/>
    <p:sldId id="269" r:id="rId14"/>
    <p:sldId id="270" r:id="rId15"/>
    <p:sldId id="271" r:id="rId16"/>
    <p:sldId id="272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4" autoAdjust="0"/>
    <p:restoredTop sz="94660"/>
  </p:normalViewPr>
  <p:slideViewPr>
    <p:cSldViewPr snapToGrid="0">
      <p:cViewPr varScale="1">
        <p:scale>
          <a:sx n="77" d="100"/>
          <a:sy n="77" d="100"/>
        </p:scale>
        <p:origin x="17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CB9E62-274E-425B-A142-1C2712519C0B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854F1ECE-A98E-47FD-93AC-C8B7FCFFEA28}">
      <dgm:prSet phldrT="[Текст]"/>
      <dgm:spPr/>
      <dgm:t>
        <a:bodyPr/>
        <a:lstStyle/>
        <a:p>
          <a:r>
            <a:rPr lang="ru-RU" dirty="0"/>
            <a:t>Автоматизация Протезно-ортопедического предприятия</a:t>
          </a:r>
        </a:p>
      </dgm:t>
    </dgm:pt>
    <dgm:pt modelId="{4C72042C-B93C-4EC7-852E-63918EAF6831}" type="parTrans" cxnId="{902EF12A-87FE-4988-8C7F-5ED18D934DB8}">
      <dgm:prSet/>
      <dgm:spPr/>
      <dgm:t>
        <a:bodyPr/>
        <a:lstStyle/>
        <a:p>
          <a:endParaRPr lang="ru-RU"/>
        </a:p>
      </dgm:t>
    </dgm:pt>
    <dgm:pt modelId="{7E9C34B3-5397-4A88-A991-27468542E2DE}" type="sibTrans" cxnId="{902EF12A-87FE-4988-8C7F-5ED18D934DB8}">
      <dgm:prSet/>
      <dgm:spPr/>
      <dgm:t>
        <a:bodyPr/>
        <a:lstStyle/>
        <a:p>
          <a:endParaRPr lang="ru-RU"/>
        </a:p>
      </dgm:t>
    </dgm:pt>
    <dgm:pt modelId="{68D4FF4A-7EAC-4F3C-A197-DE9F8F18AF08}">
      <dgm:prSet phldrT="[Текст]"/>
      <dgm:spPr/>
      <dgm:t>
        <a:bodyPr/>
        <a:lstStyle/>
        <a:p>
          <a:r>
            <a:rPr lang="ru-RU" dirty="0"/>
            <a:t>Регистрация и обработка документов</a:t>
          </a:r>
        </a:p>
      </dgm:t>
    </dgm:pt>
    <dgm:pt modelId="{58B63F41-49BB-4405-8873-5581315B8334}" type="parTrans" cxnId="{1C4B5E5C-1DB0-409A-9FF2-CE315B9B721E}">
      <dgm:prSet/>
      <dgm:spPr/>
      <dgm:t>
        <a:bodyPr/>
        <a:lstStyle/>
        <a:p>
          <a:endParaRPr lang="ru-RU"/>
        </a:p>
      </dgm:t>
    </dgm:pt>
    <dgm:pt modelId="{222942D3-8F68-440B-A389-DE6E586ABB24}" type="sibTrans" cxnId="{1C4B5E5C-1DB0-409A-9FF2-CE315B9B721E}">
      <dgm:prSet/>
      <dgm:spPr/>
      <dgm:t>
        <a:bodyPr/>
        <a:lstStyle/>
        <a:p>
          <a:endParaRPr lang="ru-RU"/>
        </a:p>
      </dgm:t>
    </dgm:pt>
    <dgm:pt modelId="{529EC0F1-BF21-4844-A3A7-BF247FB99CDD}">
      <dgm:prSet phldrT="[Текст]"/>
      <dgm:spPr/>
      <dgm:t>
        <a:bodyPr/>
        <a:lstStyle/>
        <a:p>
          <a:r>
            <a:rPr lang="ru-RU" dirty="0"/>
            <a:t>Контракт на поставку ТСР</a:t>
          </a:r>
        </a:p>
      </dgm:t>
    </dgm:pt>
    <dgm:pt modelId="{F216BCF1-3C46-48F1-8910-2FF69121F32A}" type="parTrans" cxnId="{CFF86E10-9A47-4CDF-95C6-D529028B1FF8}">
      <dgm:prSet/>
      <dgm:spPr/>
      <dgm:t>
        <a:bodyPr/>
        <a:lstStyle/>
        <a:p>
          <a:endParaRPr lang="ru-RU"/>
        </a:p>
      </dgm:t>
    </dgm:pt>
    <dgm:pt modelId="{A995E274-E094-4248-B149-0E5DB0C6AFB9}" type="sibTrans" cxnId="{CFF86E10-9A47-4CDF-95C6-D529028B1FF8}">
      <dgm:prSet/>
      <dgm:spPr/>
      <dgm:t>
        <a:bodyPr/>
        <a:lstStyle/>
        <a:p>
          <a:endParaRPr lang="ru-RU"/>
        </a:p>
      </dgm:t>
    </dgm:pt>
    <dgm:pt modelId="{CB3E9173-B7E2-496F-BFF0-47A743B4E9CF}">
      <dgm:prSet phldrT="[Текст]"/>
      <dgm:spPr/>
      <dgm:t>
        <a:bodyPr/>
        <a:lstStyle/>
        <a:p>
          <a:r>
            <a:rPr lang="ru-RU" dirty="0"/>
            <a:t>Реестр получателей ТСР</a:t>
          </a:r>
        </a:p>
      </dgm:t>
    </dgm:pt>
    <dgm:pt modelId="{075F6FE8-2AA1-4491-9C12-F82D40B373FB}" type="parTrans" cxnId="{7A112DD8-F1E6-4FAA-B008-357F34D7ACD0}">
      <dgm:prSet/>
      <dgm:spPr/>
      <dgm:t>
        <a:bodyPr/>
        <a:lstStyle/>
        <a:p>
          <a:endParaRPr lang="ru-RU"/>
        </a:p>
      </dgm:t>
    </dgm:pt>
    <dgm:pt modelId="{CC5AF784-EECB-446E-8604-EFA01BC030A8}" type="sibTrans" cxnId="{7A112DD8-F1E6-4FAA-B008-357F34D7ACD0}">
      <dgm:prSet/>
      <dgm:spPr/>
      <dgm:t>
        <a:bodyPr/>
        <a:lstStyle/>
        <a:p>
          <a:endParaRPr lang="ru-RU"/>
        </a:p>
      </dgm:t>
    </dgm:pt>
    <dgm:pt modelId="{C199A93E-3C16-420A-BFC6-92C67395C36D}">
      <dgm:prSet phldrT="[Текст]"/>
      <dgm:spPr/>
      <dgm:t>
        <a:bodyPr/>
        <a:lstStyle/>
        <a:p>
          <a:r>
            <a:rPr lang="ru-RU" dirty="0"/>
            <a:t>Акты на выдачу СТР</a:t>
          </a:r>
        </a:p>
      </dgm:t>
    </dgm:pt>
    <dgm:pt modelId="{F694F2F3-BC09-4BBC-BDAC-D2008C5A27C1}" type="parTrans" cxnId="{0B433001-3955-4F05-B4FA-DFE4FDD5090C}">
      <dgm:prSet/>
      <dgm:spPr/>
      <dgm:t>
        <a:bodyPr/>
        <a:lstStyle/>
        <a:p>
          <a:endParaRPr lang="ru-RU"/>
        </a:p>
      </dgm:t>
    </dgm:pt>
    <dgm:pt modelId="{79109372-DE2E-4C7B-9F61-55EFFA6F879F}" type="sibTrans" cxnId="{0B433001-3955-4F05-B4FA-DFE4FDD5090C}">
      <dgm:prSet/>
      <dgm:spPr/>
      <dgm:t>
        <a:bodyPr/>
        <a:lstStyle/>
        <a:p>
          <a:endParaRPr lang="ru-RU"/>
        </a:p>
      </dgm:t>
    </dgm:pt>
    <dgm:pt modelId="{9BB79522-E5E4-457D-952D-FC0403DA5BD4}" type="pres">
      <dgm:prSet presAssocID="{1ACB9E62-274E-425B-A142-1C2712519C0B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43EF689E-E810-41D5-88F7-217A08FCFCEC}" type="pres">
      <dgm:prSet presAssocID="{854F1ECE-A98E-47FD-93AC-C8B7FCFFEA28}" presName="root1" presStyleCnt="0"/>
      <dgm:spPr/>
    </dgm:pt>
    <dgm:pt modelId="{AC7608BC-E403-49F5-BA6F-D596F721E775}" type="pres">
      <dgm:prSet presAssocID="{854F1ECE-A98E-47FD-93AC-C8B7FCFFEA28}" presName="LevelOneTextNode" presStyleLbl="node0" presStyleIdx="0" presStyleCnt="1">
        <dgm:presLayoutVars>
          <dgm:chPref val="3"/>
        </dgm:presLayoutVars>
      </dgm:prSet>
      <dgm:spPr/>
    </dgm:pt>
    <dgm:pt modelId="{5565E512-4090-435B-B8F6-539336A25C8C}" type="pres">
      <dgm:prSet presAssocID="{854F1ECE-A98E-47FD-93AC-C8B7FCFFEA28}" presName="level2hierChild" presStyleCnt="0"/>
      <dgm:spPr/>
    </dgm:pt>
    <dgm:pt modelId="{23B213D1-06E2-4198-ACA8-5928BC3F35D3}" type="pres">
      <dgm:prSet presAssocID="{58B63F41-49BB-4405-8873-5581315B8334}" presName="conn2-1" presStyleLbl="parChTrans1D2" presStyleIdx="0" presStyleCnt="1"/>
      <dgm:spPr/>
    </dgm:pt>
    <dgm:pt modelId="{1D9477B5-B115-476E-ABE7-CD05ED7676B0}" type="pres">
      <dgm:prSet presAssocID="{58B63F41-49BB-4405-8873-5581315B8334}" presName="connTx" presStyleLbl="parChTrans1D2" presStyleIdx="0" presStyleCnt="1"/>
      <dgm:spPr/>
    </dgm:pt>
    <dgm:pt modelId="{05B91502-0A3A-4FDA-B39D-E4FBB0365138}" type="pres">
      <dgm:prSet presAssocID="{68D4FF4A-7EAC-4F3C-A197-DE9F8F18AF08}" presName="root2" presStyleCnt="0"/>
      <dgm:spPr/>
    </dgm:pt>
    <dgm:pt modelId="{6E4EA474-111F-44DF-A61D-C703E0FD512A}" type="pres">
      <dgm:prSet presAssocID="{68D4FF4A-7EAC-4F3C-A197-DE9F8F18AF08}" presName="LevelTwoTextNode" presStyleLbl="node2" presStyleIdx="0" presStyleCnt="1">
        <dgm:presLayoutVars>
          <dgm:chPref val="3"/>
        </dgm:presLayoutVars>
      </dgm:prSet>
      <dgm:spPr/>
    </dgm:pt>
    <dgm:pt modelId="{7D104C16-3A98-47D3-BEBF-10D28F47FDF3}" type="pres">
      <dgm:prSet presAssocID="{68D4FF4A-7EAC-4F3C-A197-DE9F8F18AF08}" presName="level3hierChild" presStyleCnt="0"/>
      <dgm:spPr/>
    </dgm:pt>
    <dgm:pt modelId="{38589BA3-456A-420D-AA65-A37287F14B27}" type="pres">
      <dgm:prSet presAssocID="{F216BCF1-3C46-48F1-8910-2FF69121F32A}" presName="conn2-1" presStyleLbl="parChTrans1D3" presStyleIdx="0" presStyleCnt="3"/>
      <dgm:spPr/>
    </dgm:pt>
    <dgm:pt modelId="{00EC2713-16D4-46EB-A194-4BC64F8D29BE}" type="pres">
      <dgm:prSet presAssocID="{F216BCF1-3C46-48F1-8910-2FF69121F32A}" presName="connTx" presStyleLbl="parChTrans1D3" presStyleIdx="0" presStyleCnt="3"/>
      <dgm:spPr/>
    </dgm:pt>
    <dgm:pt modelId="{61DBD590-6A18-49D0-92F4-E02080F259CA}" type="pres">
      <dgm:prSet presAssocID="{529EC0F1-BF21-4844-A3A7-BF247FB99CDD}" presName="root2" presStyleCnt="0"/>
      <dgm:spPr/>
    </dgm:pt>
    <dgm:pt modelId="{E7721C85-58D2-4A0C-9AED-0FA68AB18F7D}" type="pres">
      <dgm:prSet presAssocID="{529EC0F1-BF21-4844-A3A7-BF247FB99CDD}" presName="LevelTwoTextNode" presStyleLbl="node3" presStyleIdx="0" presStyleCnt="3">
        <dgm:presLayoutVars>
          <dgm:chPref val="3"/>
        </dgm:presLayoutVars>
      </dgm:prSet>
      <dgm:spPr/>
    </dgm:pt>
    <dgm:pt modelId="{E645B59B-3EFE-49DC-AF7C-9645264D911F}" type="pres">
      <dgm:prSet presAssocID="{529EC0F1-BF21-4844-A3A7-BF247FB99CDD}" presName="level3hierChild" presStyleCnt="0"/>
      <dgm:spPr/>
    </dgm:pt>
    <dgm:pt modelId="{67BCD0FA-D15E-4ED5-9A20-A4D4E5805E1B}" type="pres">
      <dgm:prSet presAssocID="{075F6FE8-2AA1-4491-9C12-F82D40B373FB}" presName="conn2-1" presStyleLbl="parChTrans1D3" presStyleIdx="1" presStyleCnt="3"/>
      <dgm:spPr/>
    </dgm:pt>
    <dgm:pt modelId="{57E23D32-2D37-4A0A-8EBB-5367BD949353}" type="pres">
      <dgm:prSet presAssocID="{075F6FE8-2AA1-4491-9C12-F82D40B373FB}" presName="connTx" presStyleLbl="parChTrans1D3" presStyleIdx="1" presStyleCnt="3"/>
      <dgm:spPr/>
    </dgm:pt>
    <dgm:pt modelId="{717F7CDA-871C-4C9B-BA2E-310785983599}" type="pres">
      <dgm:prSet presAssocID="{CB3E9173-B7E2-496F-BFF0-47A743B4E9CF}" presName="root2" presStyleCnt="0"/>
      <dgm:spPr/>
    </dgm:pt>
    <dgm:pt modelId="{29596915-A2D4-4979-813D-9D1F3E9832BE}" type="pres">
      <dgm:prSet presAssocID="{CB3E9173-B7E2-496F-BFF0-47A743B4E9CF}" presName="LevelTwoTextNode" presStyleLbl="node3" presStyleIdx="1" presStyleCnt="3">
        <dgm:presLayoutVars>
          <dgm:chPref val="3"/>
        </dgm:presLayoutVars>
      </dgm:prSet>
      <dgm:spPr/>
    </dgm:pt>
    <dgm:pt modelId="{C8F7158C-0518-4818-9135-6AE138E5E22E}" type="pres">
      <dgm:prSet presAssocID="{CB3E9173-B7E2-496F-BFF0-47A743B4E9CF}" presName="level3hierChild" presStyleCnt="0"/>
      <dgm:spPr/>
    </dgm:pt>
    <dgm:pt modelId="{9226B0F8-AB82-4279-9B64-E42CB6B17DFE}" type="pres">
      <dgm:prSet presAssocID="{F694F2F3-BC09-4BBC-BDAC-D2008C5A27C1}" presName="conn2-1" presStyleLbl="parChTrans1D3" presStyleIdx="2" presStyleCnt="3"/>
      <dgm:spPr/>
    </dgm:pt>
    <dgm:pt modelId="{FB818B10-D5B0-4499-92AA-8C66DE329C48}" type="pres">
      <dgm:prSet presAssocID="{F694F2F3-BC09-4BBC-BDAC-D2008C5A27C1}" presName="connTx" presStyleLbl="parChTrans1D3" presStyleIdx="2" presStyleCnt="3"/>
      <dgm:spPr/>
    </dgm:pt>
    <dgm:pt modelId="{6611EDE5-EE4F-4669-A59F-7CDB23C7C479}" type="pres">
      <dgm:prSet presAssocID="{C199A93E-3C16-420A-BFC6-92C67395C36D}" presName="root2" presStyleCnt="0"/>
      <dgm:spPr/>
    </dgm:pt>
    <dgm:pt modelId="{8D0A3611-ABC4-41AA-8B80-403A23B57D8F}" type="pres">
      <dgm:prSet presAssocID="{C199A93E-3C16-420A-BFC6-92C67395C36D}" presName="LevelTwoTextNode" presStyleLbl="node3" presStyleIdx="2" presStyleCnt="3">
        <dgm:presLayoutVars>
          <dgm:chPref val="3"/>
        </dgm:presLayoutVars>
      </dgm:prSet>
      <dgm:spPr/>
    </dgm:pt>
    <dgm:pt modelId="{9352F5CB-C791-4EB2-9D68-5B811A93FEDA}" type="pres">
      <dgm:prSet presAssocID="{C199A93E-3C16-420A-BFC6-92C67395C36D}" presName="level3hierChild" presStyleCnt="0"/>
      <dgm:spPr/>
    </dgm:pt>
  </dgm:ptLst>
  <dgm:cxnLst>
    <dgm:cxn modelId="{0B433001-3955-4F05-B4FA-DFE4FDD5090C}" srcId="{68D4FF4A-7EAC-4F3C-A197-DE9F8F18AF08}" destId="{C199A93E-3C16-420A-BFC6-92C67395C36D}" srcOrd="2" destOrd="0" parTransId="{F694F2F3-BC09-4BBC-BDAC-D2008C5A27C1}" sibTransId="{79109372-DE2E-4C7B-9F61-55EFFA6F879F}"/>
    <dgm:cxn modelId="{CFF86E10-9A47-4CDF-95C6-D529028B1FF8}" srcId="{68D4FF4A-7EAC-4F3C-A197-DE9F8F18AF08}" destId="{529EC0F1-BF21-4844-A3A7-BF247FB99CDD}" srcOrd="0" destOrd="0" parTransId="{F216BCF1-3C46-48F1-8910-2FF69121F32A}" sibTransId="{A995E274-E094-4248-B149-0E5DB0C6AFB9}"/>
    <dgm:cxn modelId="{D9F06020-B19C-4417-99A6-D6017113EA88}" type="presOf" srcId="{075F6FE8-2AA1-4491-9C12-F82D40B373FB}" destId="{67BCD0FA-D15E-4ED5-9A20-A4D4E5805E1B}" srcOrd="0" destOrd="0" presId="urn:microsoft.com/office/officeart/2008/layout/HorizontalMultiLevelHierarchy"/>
    <dgm:cxn modelId="{902EF12A-87FE-4988-8C7F-5ED18D934DB8}" srcId="{1ACB9E62-274E-425B-A142-1C2712519C0B}" destId="{854F1ECE-A98E-47FD-93AC-C8B7FCFFEA28}" srcOrd="0" destOrd="0" parTransId="{4C72042C-B93C-4EC7-852E-63918EAF6831}" sibTransId="{7E9C34B3-5397-4A88-A991-27468542E2DE}"/>
    <dgm:cxn modelId="{1C4B5E5C-1DB0-409A-9FF2-CE315B9B721E}" srcId="{854F1ECE-A98E-47FD-93AC-C8B7FCFFEA28}" destId="{68D4FF4A-7EAC-4F3C-A197-DE9F8F18AF08}" srcOrd="0" destOrd="0" parTransId="{58B63F41-49BB-4405-8873-5581315B8334}" sibTransId="{222942D3-8F68-440B-A389-DE6E586ABB24}"/>
    <dgm:cxn modelId="{5223C95E-69B2-452A-913E-D39B58D6272C}" type="presOf" srcId="{F694F2F3-BC09-4BBC-BDAC-D2008C5A27C1}" destId="{9226B0F8-AB82-4279-9B64-E42CB6B17DFE}" srcOrd="0" destOrd="0" presId="urn:microsoft.com/office/officeart/2008/layout/HorizontalMultiLevelHierarchy"/>
    <dgm:cxn modelId="{B377DD46-7070-4A84-AD8B-5014A65A2319}" type="presOf" srcId="{58B63F41-49BB-4405-8873-5581315B8334}" destId="{23B213D1-06E2-4198-ACA8-5928BC3F35D3}" srcOrd="0" destOrd="0" presId="urn:microsoft.com/office/officeart/2008/layout/HorizontalMultiLevelHierarchy"/>
    <dgm:cxn modelId="{B415F46A-2BB6-420B-BAF8-7F4C5E1EEBFA}" type="presOf" srcId="{529EC0F1-BF21-4844-A3A7-BF247FB99CDD}" destId="{E7721C85-58D2-4A0C-9AED-0FA68AB18F7D}" srcOrd="0" destOrd="0" presId="urn:microsoft.com/office/officeart/2008/layout/HorizontalMultiLevelHierarchy"/>
    <dgm:cxn modelId="{18E55852-27D6-4C17-B190-7A916E0898EE}" type="presOf" srcId="{CB3E9173-B7E2-496F-BFF0-47A743B4E9CF}" destId="{29596915-A2D4-4979-813D-9D1F3E9832BE}" srcOrd="0" destOrd="0" presId="urn:microsoft.com/office/officeart/2008/layout/HorizontalMultiLevelHierarchy"/>
    <dgm:cxn modelId="{4C782075-2728-44D8-9F3D-DD031A6E5DE7}" type="presOf" srcId="{C199A93E-3C16-420A-BFC6-92C67395C36D}" destId="{8D0A3611-ABC4-41AA-8B80-403A23B57D8F}" srcOrd="0" destOrd="0" presId="urn:microsoft.com/office/officeart/2008/layout/HorizontalMultiLevelHierarchy"/>
    <dgm:cxn modelId="{A63C7375-50AC-49E8-BEFC-7A00107506E2}" type="presOf" srcId="{F216BCF1-3C46-48F1-8910-2FF69121F32A}" destId="{38589BA3-456A-420D-AA65-A37287F14B27}" srcOrd="0" destOrd="0" presId="urn:microsoft.com/office/officeart/2008/layout/HorizontalMultiLevelHierarchy"/>
    <dgm:cxn modelId="{63F4F65A-ADA8-4EBD-B734-1CFFC335D4C9}" type="presOf" srcId="{F216BCF1-3C46-48F1-8910-2FF69121F32A}" destId="{00EC2713-16D4-46EB-A194-4BC64F8D29BE}" srcOrd="1" destOrd="0" presId="urn:microsoft.com/office/officeart/2008/layout/HorizontalMultiLevelHierarchy"/>
    <dgm:cxn modelId="{4A363287-4C83-475F-AA09-60AB4DCFF420}" type="presOf" srcId="{68D4FF4A-7EAC-4F3C-A197-DE9F8F18AF08}" destId="{6E4EA474-111F-44DF-A61D-C703E0FD512A}" srcOrd="0" destOrd="0" presId="urn:microsoft.com/office/officeart/2008/layout/HorizontalMultiLevelHierarchy"/>
    <dgm:cxn modelId="{57E0F4A4-E0A5-45A6-9397-4F2027793DF1}" type="presOf" srcId="{F694F2F3-BC09-4BBC-BDAC-D2008C5A27C1}" destId="{FB818B10-D5B0-4499-92AA-8C66DE329C48}" srcOrd="1" destOrd="0" presId="urn:microsoft.com/office/officeart/2008/layout/HorizontalMultiLevelHierarchy"/>
    <dgm:cxn modelId="{F02291BD-56A7-4EC5-9084-B8B72D6F11BF}" type="presOf" srcId="{58B63F41-49BB-4405-8873-5581315B8334}" destId="{1D9477B5-B115-476E-ABE7-CD05ED7676B0}" srcOrd="1" destOrd="0" presId="urn:microsoft.com/office/officeart/2008/layout/HorizontalMultiLevelHierarchy"/>
    <dgm:cxn modelId="{C3A219C1-6FC4-49A9-9C88-1406644DE630}" type="presOf" srcId="{075F6FE8-2AA1-4491-9C12-F82D40B373FB}" destId="{57E23D32-2D37-4A0A-8EBB-5367BD949353}" srcOrd="1" destOrd="0" presId="urn:microsoft.com/office/officeart/2008/layout/HorizontalMultiLevelHierarchy"/>
    <dgm:cxn modelId="{7A112DD8-F1E6-4FAA-B008-357F34D7ACD0}" srcId="{68D4FF4A-7EAC-4F3C-A197-DE9F8F18AF08}" destId="{CB3E9173-B7E2-496F-BFF0-47A743B4E9CF}" srcOrd="1" destOrd="0" parTransId="{075F6FE8-2AA1-4491-9C12-F82D40B373FB}" sibTransId="{CC5AF784-EECB-446E-8604-EFA01BC030A8}"/>
    <dgm:cxn modelId="{607294E1-6D59-45DB-8C40-97201CA08FD4}" type="presOf" srcId="{1ACB9E62-274E-425B-A142-1C2712519C0B}" destId="{9BB79522-E5E4-457D-952D-FC0403DA5BD4}" srcOrd="0" destOrd="0" presId="urn:microsoft.com/office/officeart/2008/layout/HorizontalMultiLevelHierarchy"/>
    <dgm:cxn modelId="{2504F4F2-7960-4D90-AED4-6D80C284C391}" type="presOf" srcId="{854F1ECE-A98E-47FD-93AC-C8B7FCFFEA28}" destId="{AC7608BC-E403-49F5-BA6F-D596F721E775}" srcOrd="0" destOrd="0" presId="urn:microsoft.com/office/officeart/2008/layout/HorizontalMultiLevelHierarchy"/>
    <dgm:cxn modelId="{7CAAB057-EF0E-452B-B8E7-4E046FB19912}" type="presParOf" srcId="{9BB79522-E5E4-457D-952D-FC0403DA5BD4}" destId="{43EF689E-E810-41D5-88F7-217A08FCFCEC}" srcOrd="0" destOrd="0" presId="urn:microsoft.com/office/officeart/2008/layout/HorizontalMultiLevelHierarchy"/>
    <dgm:cxn modelId="{83B30F21-D45E-490D-8399-25A40344D4B7}" type="presParOf" srcId="{43EF689E-E810-41D5-88F7-217A08FCFCEC}" destId="{AC7608BC-E403-49F5-BA6F-D596F721E775}" srcOrd="0" destOrd="0" presId="urn:microsoft.com/office/officeart/2008/layout/HorizontalMultiLevelHierarchy"/>
    <dgm:cxn modelId="{97F7FE25-93F2-44C6-8225-A99680E8F3FA}" type="presParOf" srcId="{43EF689E-E810-41D5-88F7-217A08FCFCEC}" destId="{5565E512-4090-435B-B8F6-539336A25C8C}" srcOrd="1" destOrd="0" presId="urn:microsoft.com/office/officeart/2008/layout/HorizontalMultiLevelHierarchy"/>
    <dgm:cxn modelId="{A6E93A22-2B90-40D7-AC4E-8E82C72C6BB0}" type="presParOf" srcId="{5565E512-4090-435B-B8F6-539336A25C8C}" destId="{23B213D1-06E2-4198-ACA8-5928BC3F35D3}" srcOrd="0" destOrd="0" presId="urn:microsoft.com/office/officeart/2008/layout/HorizontalMultiLevelHierarchy"/>
    <dgm:cxn modelId="{5799004D-ADA4-4806-A54F-714604970244}" type="presParOf" srcId="{23B213D1-06E2-4198-ACA8-5928BC3F35D3}" destId="{1D9477B5-B115-476E-ABE7-CD05ED7676B0}" srcOrd="0" destOrd="0" presId="urn:microsoft.com/office/officeart/2008/layout/HorizontalMultiLevelHierarchy"/>
    <dgm:cxn modelId="{510A879F-7A02-4761-BB91-3F870B339F6C}" type="presParOf" srcId="{5565E512-4090-435B-B8F6-539336A25C8C}" destId="{05B91502-0A3A-4FDA-B39D-E4FBB0365138}" srcOrd="1" destOrd="0" presId="urn:microsoft.com/office/officeart/2008/layout/HorizontalMultiLevelHierarchy"/>
    <dgm:cxn modelId="{1C5B60D1-9C04-4AE8-BDAA-01BD8D1F3DC9}" type="presParOf" srcId="{05B91502-0A3A-4FDA-B39D-E4FBB0365138}" destId="{6E4EA474-111F-44DF-A61D-C703E0FD512A}" srcOrd="0" destOrd="0" presId="urn:microsoft.com/office/officeart/2008/layout/HorizontalMultiLevelHierarchy"/>
    <dgm:cxn modelId="{78FE50A8-65B4-4BAE-B845-7DD42C9D6A3F}" type="presParOf" srcId="{05B91502-0A3A-4FDA-B39D-E4FBB0365138}" destId="{7D104C16-3A98-47D3-BEBF-10D28F47FDF3}" srcOrd="1" destOrd="0" presId="urn:microsoft.com/office/officeart/2008/layout/HorizontalMultiLevelHierarchy"/>
    <dgm:cxn modelId="{946FD6CC-41C6-4099-A94A-8C4B74A091C6}" type="presParOf" srcId="{7D104C16-3A98-47D3-BEBF-10D28F47FDF3}" destId="{38589BA3-456A-420D-AA65-A37287F14B27}" srcOrd="0" destOrd="0" presId="urn:microsoft.com/office/officeart/2008/layout/HorizontalMultiLevelHierarchy"/>
    <dgm:cxn modelId="{5674EF47-471E-44CC-AB6F-83A0144EB1B4}" type="presParOf" srcId="{38589BA3-456A-420D-AA65-A37287F14B27}" destId="{00EC2713-16D4-46EB-A194-4BC64F8D29BE}" srcOrd="0" destOrd="0" presId="urn:microsoft.com/office/officeart/2008/layout/HorizontalMultiLevelHierarchy"/>
    <dgm:cxn modelId="{77D58676-4AF7-4C95-95BC-4E5A006DCC80}" type="presParOf" srcId="{7D104C16-3A98-47D3-BEBF-10D28F47FDF3}" destId="{61DBD590-6A18-49D0-92F4-E02080F259CA}" srcOrd="1" destOrd="0" presId="urn:microsoft.com/office/officeart/2008/layout/HorizontalMultiLevelHierarchy"/>
    <dgm:cxn modelId="{7BA955D3-6AEF-4DBA-83A1-28A723AED73E}" type="presParOf" srcId="{61DBD590-6A18-49D0-92F4-E02080F259CA}" destId="{E7721C85-58D2-4A0C-9AED-0FA68AB18F7D}" srcOrd="0" destOrd="0" presId="urn:microsoft.com/office/officeart/2008/layout/HorizontalMultiLevelHierarchy"/>
    <dgm:cxn modelId="{76ED3085-5ED3-4955-BD95-EEE8287C9386}" type="presParOf" srcId="{61DBD590-6A18-49D0-92F4-E02080F259CA}" destId="{E645B59B-3EFE-49DC-AF7C-9645264D911F}" srcOrd="1" destOrd="0" presId="urn:microsoft.com/office/officeart/2008/layout/HorizontalMultiLevelHierarchy"/>
    <dgm:cxn modelId="{3F2B59CE-2FCF-458B-A88C-5B37D6F45885}" type="presParOf" srcId="{7D104C16-3A98-47D3-BEBF-10D28F47FDF3}" destId="{67BCD0FA-D15E-4ED5-9A20-A4D4E5805E1B}" srcOrd="2" destOrd="0" presId="urn:microsoft.com/office/officeart/2008/layout/HorizontalMultiLevelHierarchy"/>
    <dgm:cxn modelId="{FBD101AE-7849-4F0A-B820-76927BC2B81D}" type="presParOf" srcId="{67BCD0FA-D15E-4ED5-9A20-A4D4E5805E1B}" destId="{57E23D32-2D37-4A0A-8EBB-5367BD949353}" srcOrd="0" destOrd="0" presId="urn:microsoft.com/office/officeart/2008/layout/HorizontalMultiLevelHierarchy"/>
    <dgm:cxn modelId="{C768AC57-2C01-43C8-82A3-D7FFE88FDA7B}" type="presParOf" srcId="{7D104C16-3A98-47D3-BEBF-10D28F47FDF3}" destId="{717F7CDA-871C-4C9B-BA2E-310785983599}" srcOrd="3" destOrd="0" presId="urn:microsoft.com/office/officeart/2008/layout/HorizontalMultiLevelHierarchy"/>
    <dgm:cxn modelId="{56E1A58E-4B66-478E-BB97-102AC102EC58}" type="presParOf" srcId="{717F7CDA-871C-4C9B-BA2E-310785983599}" destId="{29596915-A2D4-4979-813D-9D1F3E9832BE}" srcOrd="0" destOrd="0" presId="urn:microsoft.com/office/officeart/2008/layout/HorizontalMultiLevelHierarchy"/>
    <dgm:cxn modelId="{0ED602BB-0A89-4862-B137-E06637BA8C81}" type="presParOf" srcId="{717F7CDA-871C-4C9B-BA2E-310785983599}" destId="{C8F7158C-0518-4818-9135-6AE138E5E22E}" srcOrd="1" destOrd="0" presId="urn:microsoft.com/office/officeart/2008/layout/HorizontalMultiLevelHierarchy"/>
    <dgm:cxn modelId="{DDEA0303-8304-428A-AAE9-74B4D998793A}" type="presParOf" srcId="{7D104C16-3A98-47D3-BEBF-10D28F47FDF3}" destId="{9226B0F8-AB82-4279-9B64-E42CB6B17DFE}" srcOrd="4" destOrd="0" presId="urn:microsoft.com/office/officeart/2008/layout/HorizontalMultiLevelHierarchy"/>
    <dgm:cxn modelId="{188379E4-2DE9-4602-8FA1-50DACC1DD096}" type="presParOf" srcId="{9226B0F8-AB82-4279-9B64-E42CB6B17DFE}" destId="{FB818B10-D5B0-4499-92AA-8C66DE329C48}" srcOrd="0" destOrd="0" presId="urn:microsoft.com/office/officeart/2008/layout/HorizontalMultiLevelHierarchy"/>
    <dgm:cxn modelId="{9A8127CC-7C79-4017-B29B-49A283391FCA}" type="presParOf" srcId="{7D104C16-3A98-47D3-BEBF-10D28F47FDF3}" destId="{6611EDE5-EE4F-4669-A59F-7CDB23C7C479}" srcOrd="5" destOrd="0" presId="urn:microsoft.com/office/officeart/2008/layout/HorizontalMultiLevelHierarchy"/>
    <dgm:cxn modelId="{6DE698BF-ACBC-49B9-A2B4-7D12486421AE}" type="presParOf" srcId="{6611EDE5-EE4F-4669-A59F-7CDB23C7C479}" destId="{8D0A3611-ABC4-41AA-8B80-403A23B57D8F}" srcOrd="0" destOrd="0" presId="urn:microsoft.com/office/officeart/2008/layout/HorizontalMultiLevelHierarchy"/>
    <dgm:cxn modelId="{9404607A-99FB-4460-8D3F-356A5A7008E5}" type="presParOf" srcId="{6611EDE5-EE4F-4669-A59F-7CDB23C7C479}" destId="{9352F5CB-C791-4EB2-9D68-5B811A93FEDA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9A2ECEC-07F7-4180-9D5C-6E68536AE453}" type="doc">
      <dgm:prSet loTypeId="urn:microsoft.com/office/officeart/2005/8/layout/vList2" loCatId="list" qsTypeId="urn:microsoft.com/office/officeart/2005/8/quickstyle/simple4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5E5A6365-B43C-4AD6-A318-530506D0E4E6}">
      <dgm:prSet/>
      <dgm:spPr/>
      <dgm:t>
        <a:bodyPr/>
        <a:lstStyle/>
        <a:p>
          <a:r>
            <a:rPr lang="ru-RU"/>
            <a:t>НСИ (нормативно-справочная информация)</a:t>
          </a:r>
        </a:p>
      </dgm:t>
    </dgm:pt>
    <dgm:pt modelId="{78A35D82-AF98-4BC9-AAC2-F2BA331AAAFD}" type="parTrans" cxnId="{E04DAE5B-0AAC-4096-BCED-020E1F1985A9}">
      <dgm:prSet/>
      <dgm:spPr/>
      <dgm:t>
        <a:bodyPr/>
        <a:lstStyle/>
        <a:p>
          <a:endParaRPr lang="ru-RU"/>
        </a:p>
      </dgm:t>
    </dgm:pt>
    <dgm:pt modelId="{6A4087E5-A5A5-4AC4-ADA6-7F47B16AEE70}" type="sibTrans" cxnId="{E04DAE5B-0AAC-4096-BCED-020E1F1985A9}">
      <dgm:prSet/>
      <dgm:spPr/>
      <dgm:t>
        <a:bodyPr/>
        <a:lstStyle/>
        <a:p>
          <a:endParaRPr lang="ru-RU"/>
        </a:p>
      </dgm:t>
    </dgm:pt>
    <dgm:pt modelId="{835C8747-AC2E-47D0-8482-2694598F1A99}">
      <dgm:prSet/>
      <dgm:spPr/>
      <dgm:t>
        <a:bodyPr/>
        <a:lstStyle/>
        <a:p>
          <a:r>
            <a:rPr lang="ru-RU" dirty="0"/>
            <a:t>Учет заключенных Контрактов на поставку   технических средств реабилитации</a:t>
          </a:r>
        </a:p>
      </dgm:t>
    </dgm:pt>
    <dgm:pt modelId="{40CE74B3-2853-45C2-A9BB-D40463096D18}" type="parTrans" cxnId="{6E83CE4F-43D1-40A0-863A-B40C0BDC22FC}">
      <dgm:prSet/>
      <dgm:spPr/>
      <dgm:t>
        <a:bodyPr/>
        <a:lstStyle/>
        <a:p>
          <a:endParaRPr lang="ru-RU"/>
        </a:p>
      </dgm:t>
    </dgm:pt>
    <dgm:pt modelId="{001B9434-C7E6-4447-870B-80E68A52B6FB}" type="sibTrans" cxnId="{6E83CE4F-43D1-40A0-863A-B40C0BDC22FC}">
      <dgm:prSet/>
      <dgm:spPr/>
      <dgm:t>
        <a:bodyPr/>
        <a:lstStyle/>
        <a:p>
          <a:endParaRPr lang="ru-RU"/>
        </a:p>
      </dgm:t>
    </dgm:pt>
    <dgm:pt modelId="{C6541211-4D70-4908-A1F0-1221291877CF}">
      <dgm:prSet/>
      <dgm:spPr/>
      <dgm:t>
        <a:bodyPr/>
        <a:lstStyle/>
        <a:p>
          <a:r>
            <a:rPr lang="ru-RU"/>
            <a:t>Учет Реестров получателей ТСР по заключенным Контрактам</a:t>
          </a:r>
        </a:p>
      </dgm:t>
    </dgm:pt>
    <dgm:pt modelId="{403F1C2D-FE0D-43C0-A4F7-20FF886A1C6F}" type="parTrans" cxnId="{56ED974C-BC06-44A6-A7F5-EF58929B1301}">
      <dgm:prSet/>
      <dgm:spPr/>
      <dgm:t>
        <a:bodyPr/>
        <a:lstStyle/>
        <a:p>
          <a:endParaRPr lang="ru-RU"/>
        </a:p>
      </dgm:t>
    </dgm:pt>
    <dgm:pt modelId="{9F26D7C7-0BD9-446E-AA28-43A2F500543A}" type="sibTrans" cxnId="{56ED974C-BC06-44A6-A7F5-EF58929B1301}">
      <dgm:prSet/>
      <dgm:spPr/>
      <dgm:t>
        <a:bodyPr/>
        <a:lstStyle/>
        <a:p>
          <a:endParaRPr lang="ru-RU"/>
        </a:p>
      </dgm:t>
    </dgm:pt>
    <dgm:pt modelId="{F1074DF6-2D33-4B8B-9B47-A2626D40F2DA}">
      <dgm:prSet/>
      <dgm:spPr/>
      <dgm:t>
        <a:bodyPr/>
        <a:lstStyle/>
        <a:p>
          <a:r>
            <a:rPr lang="ru-RU" dirty="0"/>
            <a:t>Учет Контактов по получателям ТСР</a:t>
          </a:r>
        </a:p>
      </dgm:t>
    </dgm:pt>
    <dgm:pt modelId="{9229774C-0A68-4A0E-BF47-6B7F86006C4C}" type="parTrans" cxnId="{F946925B-B627-466A-83F7-FED10150F8E1}">
      <dgm:prSet/>
      <dgm:spPr/>
      <dgm:t>
        <a:bodyPr/>
        <a:lstStyle/>
        <a:p>
          <a:endParaRPr lang="ru-RU"/>
        </a:p>
      </dgm:t>
    </dgm:pt>
    <dgm:pt modelId="{D6231B79-A02B-4D8E-BCD1-58230F58996F}" type="sibTrans" cxnId="{F946925B-B627-466A-83F7-FED10150F8E1}">
      <dgm:prSet/>
      <dgm:spPr/>
      <dgm:t>
        <a:bodyPr/>
        <a:lstStyle/>
        <a:p>
          <a:endParaRPr lang="ru-RU"/>
        </a:p>
      </dgm:t>
    </dgm:pt>
    <dgm:pt modelId="{2CBC36D4-483C-4EE6-9FB8-0D1CA557892A}">
      <dgm:prSet/>
      <dgm:spPr/>
      <dgm:t>
        <a:bodyPr/>
        <a:lstStyle/>
        <a:p>
          <a:r>
            <a:rPr lang="ru-RU" dirty="0"/>
            <a:t>Учет Актов на выдачу изделий ТСР</a:t>
          </a:r>
        </a:p>
      </dgm:t>
    </dgm:pt>
    <dgm:pt modelId="{8871062E-D454-41A8-BD60-42632F815577}" type="parTrans" cxnId="{82ACE460-F068-4303-B336-5224191A1A55}">
      <dgm:prSet/>
      <dgm:spPr/>
      <dgm:t>
        <a:bodyPr/>
        <a:lstStyle/>
        <a:p>
          <a:endParaRPr lang="ru-RU"/>
        </a:p>
      </dgm:t>
    </dgm:pt>
    <dgm:pt modelId="{424DD8BC-6832-4FDD-A99C-536937144065}" type="sibTrans" cxnId="{82ACE460-F068-4303-B336-5224191A1A55}">
      <dgm:prSet/>
      <dgm:spPr/>
      <dgm:t>
        <a:bodyPr/>
        <a:lstStyle/>
        <a:p>
          <a:endParaRPr lang="ru-RU"/>
        </a:p>
      </dgm:t>
    </dgm:pt>
    <dgm:pt modelId="{1FD4FC53-98A2-40D8-8E80-07AA84767E1D}">
      <dgm:prSet/>
      <dgm:spPr/>
      <dgm:t>
        <a:bodyPr/>
        <a:lstStyle/>
        <a:p>
          <a:r>
            <a:rPr lang="ru-RU"/>
            <a:t>Отчетность</a:t>
          </a:r>
        </a:p>
      </dgm:t>
    </dgm:pt>
    <dgm:pt modelId="{8C2EBEE1-0C13-4146-83A9-4E90BCE449DB}" type="parTrans" cxnId="{C2057001-0CCE-48B5-B145-3DB30651B9A6}">
      <dgm:prSet/>
      <dgm:spPr/>
      <dgm:t>
        <a:bodyPr/>
        <a:lstStyle/>
        <a:p>
          <a:endParaRPr lang="ru-RU"/>
        </a:p>
      </dgm:t>
    </dgm:pt>
    <dgm:pt modelId="{04A7CC14-9AF6-415B-AF9A-21F6D59E4F9B}" type="sibTrans" cxnId="{C2057001-0CCE-48B5-B145-3DB30651B9A6}">
      <dgm:prSet/>
      <dgm:spPr/>
      <dgm:t>
        <a:bodyPr/>
        <a:lstStyle/>
        <a:p>
          <a:endParaRPr lang="ru-RU"/>
        </a:p>
      </dgm:t>
    </dgm:pt>
    <dgm:pt modelId="{3FD4A335-B2F3-4EFC-B3B0-7364B7CE5DC5}" type="pres">
      <dgm:prSet presAssocID="{D9A2ECEC-07F7-4180-9D5C-6E68536AE453}" presName="linear" presStyleCnt="0">
        <dgm:presLayoutVars>
          <dgm:animLvl val="lvl"/>
          <dgm:resizeHandles val="exact"/>
        </dgm:presLayoutVars>
      </dgm:prSet>
      <dgm:spPr/>
    </dgm:pt>
    <dgm:pt modelId="{ADFBC39B-A1FC-4B83-A346-3599716AE300}" type="pres">
      <dgm:prSet presAssocID="{5E5A6365-B43C-4AD6-A318-530506D0E4E6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56B99F99-A7CE-4DBC-B861-96DA409B9A87}" type="pres">
      <dgm:prSet presAssocID="{6A4087E5-A5A5-4AC4-ADA6-7F47B16AEE70}" presName="spacer" presStyleCnt="0"/>
      <dgm:spPr/>
    </dgm:pt>
    <dgm:pt modelId="{C3F762EC-B55E-438A-9CD1-E88FB962ED92}" type="pres">
      <dgm:prSet presAssocID="{835C8747-AC2E-47D0-8482-2694598F1A99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C8D71C2C-974A-4254-B3FB-30660AA2F2E2}" type="pres">
      <dgm:prSet presAssocID="{001B9434-C7E6-4447-870B-80E68A52B6FB}" presName="spacer" presStyleCnt="0"/>
      <dgm:spPr/>
    </dgm:pt>
    <dgm:pt modelId="{9A858544-1B20-4245-9C0D-59EF5114F18B}" type="pres">
      <dgm:prSet presAssocID="{C6541211-4D70-4908-A1F0-1221291877CF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85C66BC7-265C-4CFB-B4A4-5C887DB62E20}" type="pres">
      <dgm:prSet presAssocID="{9F26D7C7-0BD9-446E-AA28-43A2F500543A}" presName="spacer" presStyleCnt="0"/>
      <dgm:spPr/>
    </dgm:pt>
    <dgm:pt modelId="{65014E69-C7E9-4A04-AF0B-867BD517C977}" type="pres">
      <dgm:prSet presAssocID="{F1074DF6-2D33-4B8B-9B47-A2626D40F2DA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6C6A7671-9F02-43DC-A45B-956C1B3B8FFF}" type="pres">
      <dgm:prSet presAssocID="{D6231B79-A02B-4D8E-BCD1-58230F58996F}" presName="spacer" presStyleCnt="0"/>
      <dgm:spPr/>
    </dgm:pt>
    <dgm:pt modelId="{9D2E3235-D964-49EA-BE05-B31BD2D8380E}" type="pres">
      <dgm:prSet presAssocID="{2CBC36D4-483C-4EE6-9FB8-0D1CA557892A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77DDFBEE-BEB1-43A2-9ACB-0DAD526857B4}" type="pres">
      <dgm:prSet presAssocID="{424DD8BC-6832-4FDD-A99C-536937144065}" presName="spacer" presStyleCnt="0"/>
      <dgm:spPr/>
    </dgm:pt>
    <dgm:pt modelId="{FADDD76C-8455-4CB7-9842-A0A8D52C7231}" type="pres">
      <dgm:prSet presAssocID="{1FD4FC53-98A2-40D8-8E80-07AA84767E1D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C2057001-0CCE-48B5-B145-3DB30651B9A6}" srcId="{D9A2ECEC-07F7-4180-9D5C-6E68536AE453}" destId="{1FD4FC53-98A2-40D8-8E80-07AA84767E1D}" srcOrd="5" destOrd="0" parTransId="{8C2EBEE1-0C13-4146-83A9-4E90BCE449DB}" sibTransId="{04A7CC14-9AF6-415B-AF9A-21F6D59E4F9B}"/>
    <dgm:cxn modelId="{7CC2CE0D-546B-48E8-A945-49DB8BE0DE3E}" type="presOf" srcId="{5E5A6365-B43C-4AD6-A318-530506D0E4E6}" destId="{ADFBC39B-A1FC-4B83-A346-3599716AE300}" srcOrd="0" destOrd="0" presId="urn:microsoft.com/office/officeart/2005/8/layout/vList2"/>
    <dgm:cxn modelId="{1922F219-3298-4E3F-8078-59B6D0D10ADE}" type="presOf" srcId="{D9A2ECEC-07F7-4180-9D5C-6E68536AE453}" destId="{3FD4A335-B2F3-4EFC-B3B0-7364B7CE5DC5}" srcOrd="0" destOrd="0" presId="urn:microsoft.com/office/officeart/2005/8/layout/vList2"/>
    <dgm:cxn modelId="{BC8D8634-E65E-42EE-9F91-C914950E27D5}" type="presOf" srcId="{F1074DF6-2D33-4B8B-9B47-A2626D40F2DA}" destId="{65014E69-C7E9-4A04-AF0B-867BD517C977}" srcOrd="0" destOrd="0" presId="urn:microsoft.com/office/officeart/2005/8/layout/vList2"/>
    <dgm:cxn modelId="{F946925B-B627-466A-83F7-FED10150F8E1}" srcId="{D9A2ECEC-07F7-4180-9D5C-6E68536AE453}" destId="{F1074DF6-2D33-4B8B-9B47-A2626D40F2DA}" srcOrd="3" destOrd="0" parTransId="{9229774C-0A68-4A0E-BF47-6B7F86006C4C}" sibTransId="{D6231B79-A02B-4D8E-BCD1-58230F58996F}"/>
    <dgm:cxn modelId="{E04DAE5B-0AAC-4096-BCED-020E1F1985A9}" srcId="{D9A2ECEC-07F7-4180-9D5C-6E68536AE453}" destId="{5E5A6365-B43C-4AD6-A318-530506D0E4E6}" srcOrd="0" destOrd="0" parTransId="{78A35D82-AF98-4BC9-AAC2-F2BA331AAAFD}" sibTransId="{6A4087E5-A5A5-4AC4-ADA6-7F47B16AEE70}"/>
    <dgm:cxn modelId="{82ACE460-F068-4303-B336-5224191A1A55}" srcId="{D9A2ECEC-07F7-4180-9D5C-6E68536AE453}" destId="{2CBC36D4-483C-4EE6-9FB8-0D1CA557892A}" srcOrd="4" destOrd="0" parTransId="{8871062E-D454-41A8-BD60-42632F815577}" sibTransId="{424DD8BC-6832-4FDD-A99C-536937144065}"/>
    <dgm:cxn modelId="{56ED974C-BC06-44A6-A7F5-EF58929B1301}" srcId="{D9A2ECEC-07F7-4180-9D5C-6E68536AE453}" destId="{C6541211-4D70-4908-A1F0-1221291877CF}" srcOrd="2" destOrd="0" parTransId="{403F1C2D-FE0D-43C0-A4F7-20FF886A1C6F}" sibTransId="{9F26D7C7-0BD9-446E-AA28-43A2F500543A}"/>
    <dgm:cxn modelId="{6E83CE4F-43D1-40A0-863A-B40C0BDC22FC}" srcId="{D9A2ECEC-07F7-4180-9D5C-6E68536AE453}" destId="{835C8747-AC2E-47D0-8482-2694598F1A99}" srcOrd="1" destOrd="0" parTransId="{40CE74B3-2853-45C2-A9BB-D40463096D18}" sibTransId="{001B9434-C7E6-4447-870B-80E68A52B6FB}"/>
    <dgm:cxn modelId="{C1D0299D-39E2-4E85-8BE8-06CDBFAD4B80}" type="presOf" srcId="{835C8747-AC2E-47D0-8482-2694598F1A99}" destId="{C3F762EC-B55E-438A-9CD1-E88FB962ED92}" srcOrd="0" destOrd="0" presId="urn:microsoft.com/office/officeart/2005/8/layout/vList2"/>
    <dgm:cxn modelId="{345DC8AC-5D29-4835-85AA-C85CA4598517}" type="presOf" srcId="{2CBC36D4-483C-4EE6-9FB8-0D1CA557892A}" destId="{9D2E3235-D964-49EA-BE05-B31BD2D8380E}" srcOrd="0" destOrd="0" presId="urn:microsoft.com/office/officeart/2005/8/layout/vList2"/>
    <dgm:cxn modelId="{2C1C0CDB-5A24-4840-ADCE-FFBC633B9AAB}" type="presOf" srcId="{1FD4FC53-98A2-40D8-8E80-07AA84767E1D}" destId="{FADDD76C-8455-4CB7-9842-A0A8D52C7231}" srcOrd="0" destOrd="0" presId="urn:microsoft.com/office/officeart/2005/8/layout/vList2"/>
    <dgm:cxn modelId="{AD9084E4-71FA-4E6D-B75B-A799FE8657BF}" type="presOf" srcId="{C6541211-4D70-4908-A1F0-1221291877CF}" destId="{9A858544-1B20-4245-9C0D-59EF5114F18B}" srcOrd="0" destOrd="0" presId="urn:microsoft.com/office/officeart/2005/8/layout/vList2"/>
    <dgm:cxn modelId="{3A4E88B8-7D70-47B8-BE5E-6DD7F12FCE73}" type="presParOf" srcId="{3FD4A335-B2F3-4EFC-B3B0-7364B7CE5DC5}" destId="{ADFBC39B-A1FC-4B83-A346-3599716AE300}" srcOrd="0" destOrd="0" presId="urn:microsoft.com/office/officeart/2005/8/layout/vList2"/>
    <dgm:cxn modelId="{BC0C0A12-2827-4F86-A1CE-851900A364CB}" type="presParOf" srcId="{3FD4A335-B2F3-4EFC-B3B0-7364B7CE5DC5}" destId="{56B99F99-A7CE-4DBC-B861-96DA409B9A87}" srcOrd="1" destOrd="0" presId="urn:microsoft.com/office/officeart/2005/8/layout/vList2"/>
    <dgm:cxn modelId="{5F243409-F03F-4628-B91E-DDD2F3859183}" type="presParOf" srcId="{3FD4A335-B2F3-4EFC-B3B0-7364B7CE5DC5}" destId="{C3F762EC-B55E-438A-9CD1-E88FB962ED92}" srcOrd="2" destOrd="0" presId="urn:microsoft.com/office/officeart/2005/8/layout/vList2"/>
    <dgm:cxn modelId="{0F6D012F-475A-40B5-B412-11E2B2B1A27C}" type="presParOf" srcId="{3FD4A335-B2F3-4EFC-B3B0-7364B7CE5DC5}" destId="{C8D71C2C-974A-4254-B3FB-30660AA2F2E2}" srcOrd="3" destOrd="0" presId="urn:microsoft.com/office/officeart/2005/8/layout/vList2"/>
    <dgm:cxn modelId="{39F48FB1-85DF-4568-8DBE-EA996F63E3C2}" type="presParOf" srcId="{3FD4A335-B2F3-4EFC-B3B0-7364B7CE5DC5}" destId="{9A858544-1B20-4245-9C0D-59EF5114F18B}" srcOrd="4" destOrd="0" presId="urn:microsoft.com/office/officeart/2005/8/layout/vList2"/>
    <dgm:cxn modelId="{6988F946-2F49-446A-A1DE-B1D4F51948D0}" type="presParOf" srcId="{3FD4A335-B2F3-4EFC-B3B0-7364B7CE5DC5}" destId="{85C66BC7-265C-4CFB-B4A4-5C887DB62E20}" srcOrd="5" destOrd="0" presId="urn:microsoft.com/office/officeart/2005/8/layout/vList2"/>
    <dgm:cxn modelId="{9868826D-FAC7-4BC3-BFAF-166AF1B4F580}" type="presParOf" srcId="{3FD4A335-B2F3-4EFC-B3B0-7364B7CE5DC5}" destId="{65014E69-C7E9-4A04-AF0B-867BD517C977}" srcOrd="6" destOrd="0" presId="urn:microsoft.com/office/officeart/2005/8/layout/vList2"/>
    <dgm:cxn modelId="{E6C6FE48-0F3E-49B6-90B3-36DBB877A186}" type="presParOf" srcId="{3FD4A335-B2F3-4EFC-B3B0-7364B7CE5DC5}" destId="{6C6A7671-9F02-43DC-A45B-956C1B3B8FFF}" srcOrd="7" destOrd="0" presId="urn:microsoft.com/office/officeart/2005/8/layout/vList2"/>
    <dgm:cxn modelId="{D689C7F0-0FEF-4650-928F-ADC16D8CE3F1}" type="presParOf" srcId="{3FD4A335-B2F3-4EFC-B3B0-7364B7CE5DC5}" destId="{9D2E3235-D964-49EA-BE05-B31BD2D8380E}" srcOrd="8" destOrd="0" presId="urn:microsoft.com/office/officeart/2005/8/layout/vList2"/>
    <dgm:cxn modelId="{22F7FF1C-2BE9-4528-B4AD-8A29F9CCAFFB}" type="presParOf" srcId="{3FD4A335-B2F3-4EFC-B3B0-7364B7CE5DC5}" destId="{77DDFBEE-BEB1-43A2-9ACB-0DAD526857B4}" srcOrd="9" destOrd="0" presId="urn:microsoft.com/office/officeart/2005/8/layout/vList2"/>
    <dgm:cxn modelId="{B5C51C12-4AD1-481B-8DDF-3F935085D4AD}" type="presParOf" srcId="{3FD4A335-B2F3-4EFC-B3B0-7364B7CE5DC5}" destId="{FADDD76C-8455-4CB7-9842-A0A8D52C7231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26B0F8-AB82-4279-9B64-E42CB6B17DFE}">
      <dsp:nvSpPr>
        <dsp:cNvPr id="0" name=""/>
        <dsp:cNvSpPr/>
      </dsp:nvSpPr>
      <dsp:spPr>
        <a:xfrm>
          <a:off x="4069527" y="2560637"/>
          <a:ext cx="540448" cy="10298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70224" y="0"/>
              </a:lnTo>
              <a:lnTo>
                <a:pt x="270224" y="1029818"/>
              </a:lnTo>
              <a:lnTo>
                <a:pt x="540448" y="1029818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4310676" y="3046471"/>
        <a:ext cx="58150" cy="58150"/>
      </dsp:txXfrm>
    </dsp:sp>
    <dsp:sp modelId="{67BCD0FA-D15E-4ED5-9A20-A4D4E5805E1B}">
      <dsp:nvSpPr>
        <dsp:cNvPr id="0" name=""/>
        <dsp:cNvSpPr/>
      </dsp:nvSpPr>
      <dsp:spPr>
        <a:xfrm>
          <a:off x="4069527" y="2514917"/>
          <a:ext cx="54044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40448" y="45720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4326240" y="2547126"/>
        <a:ext cx="27022" cy="27022"/>
      </dsp:txXfrm>
    </dsp:sp>
    <dsp:sp modelId="{38589BA3-456A-420D-AA65-A37287F14B27}">
      <dsp:nvSpPr>
        <dsp:cNvPr id="0" name=""/>
        <dsp:cNvSpPr/>
      </dsp:nvSpPr>
      <dsp:spPr>
        <a:xfrm>
          <a:off x="4069527" y="1530818"/>
          <a:ext cx="540448" cy="1029818"/>
        </a:xfrm>
        <a:custGeom>
          <a:avLst/>
          <a:gdLst/>
          <a:ahLst/>
          <a:cxnLst/>
          <a:rect l="0" t="0" r="0" b="0"/>
          <a:pathLst>
            <a:path>
              <a:moveTo>
                <a:pt x="0" y="1029818"/>
              </a:moveTo>
              <a:lnTo>
                <a:pt x="270224" y="1029818"/>
              </a:lnTo>
              <a:lnTo>
                <a:pt x="270224" y="0"/>
              </a:lnTo>
              <a:lnTo>
                <a:pt x="540448" y="0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4310676" y="2016652"/>
        <a:ext cx="58150" cy="58150"/>
      </dsp:txXfrm>
    </dsp:sp>
    <dsp:sp modelId="{23B213D1-06E2-4198-ACA8-5928BC3F35D3}">
      <dsp:nvSpPr>
        <dsp:cNvPr id="0" name=""/>
        <dsp:cNvSpPr/>
      </dsp:nvSpPr>
      <dsp:spPr>
        <a:xfrm>
          <a:off x="826833" y="2514917"/>
          <a:ext cx="54044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40448" y="45720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1083547" y="2547126"/>
        <a:ext cx="27022" cy="27022"/>
      </dsp:txXfrm>
    </dsp:sp>
    <dsp:sp modelId="{AC7608BC-E403-49F5-BA6F-D596F721E775}">
      <dsp:nvSpPr>
        <dsp:cNvPr id="0" name=""/>
        <dsp:cNvSpPr/>
      </dsp:nvSpPr>
      <dsp:spPr>
        <a:xfrm rot="16200000">
          <a:off x="-1753133" y="2148709"/>
          <a:ext cx="4336079" cy="8238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/>
            <a:t>Автоматизация Протезно-ортопедического предприятия</a:t>
          </a:r>
        </a:p>
      </dsp:txBody>
      <dsp:txXfrm>
        <a:off x="-1753133" y="2148709"/>
        <a:ext cx="4336079" cy="823855"/>
      </dsp:txXfrm>
    </dsp:sp>
    <dsp:sp modelId="{6E4EA474-111F-44DF-A61D-C703E0FD512A}">
      <dsp:nvSpPr>
        <dsp:cNvPr id="0" name=""/>
        <dsp:cNvSpPr/>
      </dsp:nvSpPr>
      <dsp:spPr>
        <a:xfrm>
          <a:off x="1367282" y="2148709"/>
          <a:ext cx="2702244" cy="82385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Регистрация и обработка документов</a:t>
          </a:r>
        </a:p>
      </dsp:txBody>
      <dsp:txXfrm>
        <a:off x="1367282" y="2148709"/>
        <a:ext cx="2702244" cy="823855"/>
      </dsp:txXfrm>
    </dsp:sp>
    <dsp:sp modelId="{E7721C85-58D2-4A0C-9AED-0FA68AB18F7D}">
      <dsp:nvSpPr>
        <dsp:cNvPr id="0" name=""/>
        <dsp:cNvSpPr/>
      </dsp:nvSpPr>
      <dsp:spPr>
        <a:xfrm>
          <a:off x="4609976" y="1118891"/>
          <a:ext cx="2702244" cy="82385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Контракт на поставку ТСР</a:t>
          </a:r>
        </a:p>
      </dsp:txBody>
      <dsp:txXfrm>
        <a:off x="4609976" y="1118891"/>
        <a:ext cx="2702244" cy="823855"/>
      </dsp:txXfrm>
    </dsp:sp>
    <dsp:sp modelId="{29596915-A2D4-4979-813D-9D1F3E9832BE}">
      <dsp:nvSpPr>
        <dsp:cNvPr id="0" name=""/>
        <dsp:cNvSpPr/>
      </dsp:nvSpPr>
      <dsp:spPr>
        <a:xfrm>
          <a:off x="4609976" y="2148709"/>
          <a:ext cx="2702244" cy="82385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Реестр получателей ТСР</a:t>
          </a:r>
        </a:p>
      </dsp:txBody>
      <dsp:txXfrm>
        <a:off x="4609976" y="2148709"/>
        <a:ext cx="2702244" cy="823855"/>
      </dsp:txXfrm>
    </dsp:sp>
    <dsp:sp modelId="{8D0A3611-ABC4-41AA-8B80-403A23B57D8F}">
      <dsp:nvSpPr>
        <dsp:cNvPr id="0" name=""/>
        <dsp:cNvSpPr/>
      </dsp:nvSpPr>
      <dsp:spPr>
        <a:xfrm>
          <a:off x="4609976" y="3178528"/>
          <a:ext cx="2702244" cy="82385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Акты на выдачу СТР</a:t>
          </a:r>
        </a:p>
      </dsp:txBody>
      <dsp:txXfrm>
        <a:off x="4609976" y="3178528"/>
        <a:ext cx="2702244" cy="8238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FBC39B-A1FC-4B83-A346-3599716AE300}">
      <dsp:nvSpPr>
        <dsp:cNvPr id="0" name=""/>
        <dsp:cNvSpPr/>
      </dsp:nvSpPr>
      <dsp:spPr>
        <a:xfrm>
          <a:off x="0" y="27822"/>
          <a:ext cx="7871791" cy="793534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</a:schemeClr>
            </a:gs>
            <a:gs pos="90000">
              <a:schemeClr val="l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17779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/>
            <a:t>НСИ (нормативно-справочная информация)</a:t>
          </a:r>
        </a:p>
      </dsp:txBody>
      <dsp:txXfrm>
        <a:off x="38737" y="66559"/>
        <a:ext cx="7794317" cy="716060"/>
      </dsp:txXfrm>
    </dsp:sp>
    <dsp:sp modelId="{C3F762EC-B55E-438A-9CD1-E88FB962ED92}">
      <dsp:nvSpPr>
        <dsp:cNvPr id="0" name=""/>
        <dsp:cNvSpPr/>
      </dsp:nvSpPr>
      <dsp:spPr>
        <a:xfrm>
          <a:off x="0" y="881836"/>
          <a:ext cx="7871791" cy="793534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</a:schemeClr>
            </a:gs>
            <a:gs pos="90000">
              <a:schemeClr val="l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17779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Учет заключенных Контрактов на поставку   технических средств реабилитации</a:t>
          </a:r>
        </a:p>
      </dsp:txBody>
      <dsp:txXfrm>
        <a:off x="38737" y="920573"/>
        <a:ext cx="7794317" cy="716060"/>
      </dsp:txXfrm>
    </dsp:sp>
    <dsp:sp modelId="{9A858544-1B20-4245-9C0D-59EF5114F18B}">
      <dsp:nvSpPr>
        <dsp:cNvPr id="0" name=""/>
        <dsp:cNvSpPr/>
      </dsp:nvSpPr>
      <dsp:spPr>
        <a:xfrm>
          <a:off x="0" y="1735850"/>
          <a:ext cx="7871791" cy="793534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</a:schemeClr>
            </a:gs>
            <a:gs pos="90000">
              <a:schemeClr val="l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17779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/>
            <a:t>Учет Реестров получателей ТСР по заключенным Контрактам</a:t>
          </a:r>
        </a:p>
      </dsp:txBody>
      <dsp:txXfrm>
        <a:off x="38737" y="1774587"/>
        <a:ext cx="7794317" cy="716060"/>
      </dsp:txXfrm>
    </dsp:sp>
    <dsp:sp modelId="{65014E69-C7E9-4A04-AF0B-867BD517C977}">
      <dsp:nvSpPr>
        <dsp:cNvPr id="0" name=""/>
        <dsp:cNvSpPr/>
      </dsp:nvSpPr>
      <dsp:spPr>
        <a:xfrm>
          <a:off x="0" y="2589864"/>
          <a:ext cx="7871791" cy="793534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</a:schemeClr>
            </a:gs>
            <a:gs pos="90000">
              <a:schemeClr val="l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17779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Учет Контактов по получателям ТСР</a:t>
          </a:r>
        </a:p>
      </dsp:txBody>
      <dsp:txXfrm>
        <a:off x="38737" y="2628601"/>
        <a:ext cx="7794317" cy="716060"/>
      </dsp:txXfrm>
    </dsp:sp>
    <dsp:sp modelId="{9D2E3235-D964-49EA-BE05-B31BD2D8380E}">
      <dsp:nvSpPr>
        <dsp:cNvPr id="0" name=""/>
        <dsp:cNvSpPr/>
      </dsp:nvSpPr>
      <dsp:spPr>
        <a:xfrm>
          <a:off x="0" y="3443879"/>
          <a:ext cx="7871791" cy="793534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</a:schemeClr>
            </a:gs>
            <a:gs pos="90000">
              <a:schemeClr val="l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17779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Учет Актов на выдачу изделий ТСР</a:t>
          </a:r>
        </a:p>
      </dsp:txBody>
      <dsp:txXfrm>
        <a:off x="38737" y="3482616"/>
        <a:ext cx="7794317" cy="716060"/>
      </dsp:txXfrm>
    </dsp:sp>
    <dsp:sp modelId="{FADDD76C-8455-4CB7-9842-A0A8D52C7231}">
      <dsp:nvSpPr>
        <dsp:cNvPr id="0" name=""/>
        <dsp:cNvSpPr/>
      </dsp:nvSpPr>
      <dsp:spPr>
        <a:xfrm>
          <a:off x="0" y="4297893"/>
          <a:ext cx="7871791" cy="793534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</a:schemeClr>
            </a:gs>
            <a:gs pos="90000">
              <a:schemeClr val="l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17779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/>
            <a:t>Отчетность</a:t>
          </a:r>
        </a:p>
      </dsp:txBody>
      <dsp:txXfrm>
        <a:off x="38737" y="4336630"/>
        <a:ext cx="7794317" cy="7160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5E1552-A376-47F4-BE39-0DFB1023647D}" type="datetimeFigureOut">
              <a:rPr lang="ru-RU" smtClean="0"/>
              <a:t>21.02.2025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9776CD-1368-4DDD-A817-C9A8FC8171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9299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9776CD-1368-4DDD-A817-C9A8FC8171E9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8100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5647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29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0381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6963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7412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2/21/2025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736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2/21/2025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1024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2/21/2025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5765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4825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2/21/2025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7229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2/21/2025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4216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2/21/2025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4863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A41FBF-BD4B-8D23-0354-BC9CFEC8CB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4948" y="1298448"/>
            <a:ext cx="7881730" cy="2528117"/>
          </a:xfrm>
        </p:spPr>
        <p:txBody>
          <a:bodyPr>
            <a:normAutofit/>
          </a:bodyPr>
          <a:lstStyle/>
          <a:p>
            <a:r>
              <a:rPr lang="ru-RU" sz="4800" dirty="0"/>
              <a:t>Система автоматизации протезно-ортопедических предприятий – Регистратура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F2DA2E9-8E79-4901-72A1-6AFCCD47FC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1844" y="4164497"/>
            <a:ext cx="7083372" cy="1420150"/>
          </a:xfrm>
        </p:spPr>
        <p:txBody>
          <a:bodyPr>
            <a:normAutofit/>
          </a:bodyPr>
          <a:lstStyle/>
          <a:p>
            <a:r>
              <a:rPr lang="ru-RU" sz="2800" dirty="0"/>
              <a:t>редакция 3.0</a:t>
            </a:r>
          </a:p>
          <a:p>
            <a:endParaRPr lang="ru-RU" dirty="0"/>
          </a:p>
          <a:p>
            <a:r>
              <a:rPr lang="ru-RU" dirty="0"/>
              <a:t>Правообладатель: ООО "КлаудКомп"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8CDA0E4-498E-A839-E374-F9C540CB21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" t="-133" r="-21" b="-133"/>
          <a:stretch>
            <a:fillRect/>
          </a:stretch>
        </p:blipFill>
        <p:spPr bwMode="auto">
          <a:xfrm>
            <a:off x="8484498" y="6285920"/>
            <a:ext cx="3496831" cy="47498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08808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6EBFFEE-0A54-C49B-BFD4-36BD18825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1123838"/>
            <a:ext cx="2947482" cy="1162162"/>
          </a:xfrm>
        </p:spPr>
        <p:txBody>
          <a:bodyPr>
            <a:normAutofit fontScale="90000"/>
          </a:bodyPr>
          <a:lstStyle/>
          <a:p>
            <a:r>
              <a:rPr lang="ru-RU" dirty="0"/>
              <a:t>Обзвон получателей ТСР</a:t>
            </a:r>
          </a:p>
        </p:txBody>
      </p:sp>
      <p:pic>
        <p:nvPicPr>
          <p:cNvPr id="3" name="Объект 2">
            <a:extLst>
              <a:ext uri="{FF2B5EF4-FFF2-40B4-BE49-F238E27FC236}">
                <a16:creationId xmlns:a16="http://schemas.microsoft.com/office/drawing/2014/main" id="{3EBC6338-37B5-1674-DB22-F689A56132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782" t="1017" b="9562"/>
          <a:stretch/>
        </p:blipFill>
        <p:spPr>
          <a:xfrm>
            <a:off x="2763078" y="1045356"/>
            <a:ext cx="9044788" cy="5574104"/>
          </a:xfr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109469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BF2C4A-A5C1-F518-7AE2-0C196366C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467" y="918293"/>
            <a:ext cx="3136324" cy="695023"/>
          </a:xfrm>
        </p:spPr>
        <p:txBody>
          <a:bodyPr>
            <a:normAutofit/>
          </a:bodyPr>
          <a:lstStyle/>
          <a:p>
            <a:r>
              <a:rPr lang="ru-RU" sz="3400" dirty="0"/>
              <a:t>Коммуникация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DF62EFB-5564-1DC5-3774-E14A7EDF2F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357" r="277" b="7766"/>
          <a:stretch/>
        </p:blipFill>
        <p:spPr>
          <a:xfrm>
            <a:off x="1833605" y="2017643"/>
            <a:ext cx="9964144" cy="3766932"/>
          </a:xfrm>
          <a:ln w="12700"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8256029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5B1451-4186-E1C4-9455-4854039BB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162" y="1004567"/>
            <a:ext cx="2947482" cy="1003137"/>
          </a:xfrm>
        </p:spPr>
        <p:txBody>
          <a:bodyPr>
            <a:normAutofit fontScale="90000"/>
          </a:bodyPr>
          <a:lstStyle/>
          <a:p>
            <a:r>
              <a:rPr lang="ru-RU" dirty="0"/>
              <a:t>Акт приема-передачи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B97775A-741C-A034-7059-A96C5F95C2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767" t="1823" r="1142" b="7727"/>
          <a:stretch/>
        </p:blipFill>
        <p:spPr>
          <a:xfrm>
            <a:off x="2405270" y="1917536"/>
            <a:ext cx="9412357" cy="3967449"/>
          </a:xfrm>
          <a:ln w="12700"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7016757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DA1D9F-7140-6F94-9061-17DFD3115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1073426"/>
            <a:ext cx="2947482" cy="1133061"/>
          </a:xfrm>
        </p:spPr>
        <p:txBody>
          <a:bodyPr>
            <a:normAutofit/>
          </a:bodyPr>
          <a:lstStyle/>
          <a:p>
            <a:r>
              <a:rPr lang="ru-RU" dirty="0"/>
              <a:t>Отчет. Исполнение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3CCD0599-3A69-8A2E-B4A3-D4F633CB35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-88" t="2213" r="2749" b="346"/>
          <a:stretch/>
        </p:blipFill>
        <p:spPr>
          <a:xfrm>
            <a:off x="477079" y="2792895"/>
            <a:ext cx="11320670" cy="2882347"/>
          </a:xfrm>
          <a:prstGeom prst="rect">
            <a:avLst/>
          </a:prstGeom>
          <a:ln w="12700"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4556570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0B1E2E-F0CD-46BE-A53C-87B897233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02" y="835603"/>
            <a:ext cx="2947482" cy="2192526"/>
          </a:xfrm>
        </p:spPr>
        <p:txBody>
          <a:bodyPr>
            <a:normAutofit/>
          </a:bodyPr>
          <a:lstStyle/>
          <a:p>
            <a:r>
              <a:rPr lang="ru-RU" dirty="0"/>
              <a:t>Отчет. Поставка получателям ТСР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BA1268D-0371-BBFC-FD6A-8D837B8491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563" t="2616" r="967"/>
          <a:stretch/>
        </p:blipFill>
        <p:spPr>
          <a:xfrm>
            <a:off x="1540565" y="2833624"/>
            <a:ext cx="10257183" cy="3040402"/>
          </a:xfrm>
          <a:ln w="12700"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2975631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154691-EB3F-7F2B-7952-15EC489C7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980" y="1024446"/>
            <a:ext cx="2947482" cy="1132346"/>
          </a:xfrm>
        </p:spPr>
        <p:txBody>
          <a:bodyPr/>
          <a:lstStyle/>
          <a:p>
            <a:r>
              <a:rPr lang="ru-RU" dirty="0"/>
              <a:t>Карточка физлица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626666C3-57A0-28E9-846B-1D55EC0664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190" t="1733"/>
          <a:stretch/>
        </p:blipFill>
        <p:spPr>
          <a:xfrm>
            <a:off x="2613991" y="1156121"/>
            <a:ext cx="9201774" cy="5373307"/>
          </a:xfrm>
          <a:prstGeom prst="rect">
            <a:avLst/>
          </a:prstGeom>
          <a:ln w="12700"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2016276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3DF2B1-258E-5071-BB29-BD8CBFDF48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783" y="1123837"/>
            <a:ext cx="3170582" cy="4601183"/>
          </a:xfrm>
        </p:spPr>
        <p:txBody>
          <a:bodyPr>
            <a:normAutofit/>
          </a:bodyPr>
          <a:lstStyle/>
          <a:p>
            <a:r>
              <a:rPr lang="ru-RU" sz="3400" dirty="0"/>
              <a:t>Будем рады сотрудничеству!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84E1D9B5-CB90-DD16-DE65-20E89E9097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" t="-133" r="-21" b="-133"/>
          <a:stretch>
            <a:fillRect/>
          </a:stretch>
        </p:blipFill>
        <p:spPr bwMode="auto">
          <a:xfrm>
            <a:off x="4191048" y="964001"/>
            <a:ext cx="4779932" cy="780234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5A6D2C0E-B440-625F-C520-78A75BE03C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3716" y="3945501"/>
            <a:ext cx="2736304" cy="2135507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F370731-4E25-D77E-3754-55184F42CB92}"/>
              </a:ext>
            </a:extLst>
          </p:cNvPr>
          <p:cNvSpPr txBox="1"/>
          <p:nvPr/>
        </p:nvSpPr>
        <p:spPr>
          <a:xfrm>
            <a:off x="4191048" y="2039433"/>
            <a:ext cx="6097656" cy="27699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ru-RU" sz="2000" dirty="0"/>
              <a:t>ООО ""</a:t>
            </a:r>
            <a:r>
              <a:rPr lang="ru-RU" sz="2000" dirty="0" err="1"/>
              <a:t>Клаудкомп</a:t>
            </a:r>
            <a:r>
              <a:rPr lang="ru-RU" sz="2000" dirty="0"/>
              <a:t>" </a:t>
            </a:r>
          </a:p>
          <a:p>
            <a:pPr>
              <a:lnSpc>
                <a:spcPct val="130000"/>
              </a:lnSpc>
            </a:pPr>
            <a:r>
              <a:rPr lang="ru-RU" sz="2000" dirty="0"/>
              <a:t>397160. Воронежская область, </a:t>
            </a:r>
            <a:r>
              <a:rPr lang="ru-RU" sz="2000" dirty="0" err="1"/>
              <a:t>г.о</a:t>
            </a:r>
            <a:r>
              <a:rPr lang="ru-RU" sz="2000" dirty="0"/>
              <a:t> Борисоглебский, </a:t>
            </a:r>
          </a:p>
          <a:p>
            <a:pPr>
              <a:lnSpc>
                <a:spcPct val="130000"/>
              </a:lnSpc>
            </a:pPr>
            <a:r>
              <a:rPr lang="ru-RU" sz="2000" dirty="0"/>
              <a:t>г. Борисоглебск, ул. Третьяковская д. 36 оф. 20</a:t>
            </a:r>
          </a:p>
          <a:p>
            <a:pPr>
              <a:lnSpc>
                <a:spcPct val="130000"/>
              </a:lnSpc>
            </a:pPr>
            <a:r>
              <a:rPr lang="ru-RU" sz="2000" dirty="0" err="1"/>
              <a:t>e-mail</a:t>
            </a:r>
            <a:r>
              <a:rPr lang="ru-RU" sz="2000" dirty="0"/>
              <a:t> cloudcomp@internet.ru</a:t>
            </a:r>
          </a:p>
          <a:p>
            <a:pPr>
              <a:lnSpc>
                <a:spcPct val="130000"/>
              </a:lnSpc>
            </a:pPr>
            <a:r>
              <a:rPr lang="ru-RU" sz="2000" dirty="0"/>
              <a:t>тел +79192401550, </a:t>
            </a:r>
          </a:p>
          <a:p>
            <a:pPr>
              <a:lnSpc>
                <a:spcPct val="130000"/>
              </a:lnSpc>
            </a:pPr>
            <a:r>
              <a:rPr lang="ru-RU" sz="2000" dirty="0" err="1"/>
              <a:t>клаудкомп.рф</a:t>
            </a:r>
            <a:r>
              <a:rPr lang="ru-RU" sz="2000" dirty="0"/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2463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02385C-269E-0530-D51C-25C08C208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1072711"/>
          </a:xfrm>
        </p:spPr>
        <p:txBody>
          <a:bodyPr>
            <a:normAutofit/>
          </a:bodyPr>
          <a:lstStyle/>
          <a:p>
            <a:r>
              <a:rPr lang="ru-RU" sz="3400" dirty="0"/>
              <a:t>Назначение конфигурации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B62A5B20-20DD-1E72-5F9E-3E6761F282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3053749"/>
              </p:ext>
            </p:extLst>
          </p:nvPr>
        </p:nvGraphicFramePr>
        <p:xfrm>
          <a:off x="3868738" y="863600"/>
          <a:ext cx="7315200" cy="5121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84396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8A1B0D-C472-72E9-055F-206BA70F6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8" y="1063487"/>
            <a:ext cx="3066751" cy="1600200"/>
          </a:xfrm>
        </p:spPr>
        <p:txBody>
          <a:bodyPr>
            <a:normAutofit/>
          </a:bodyPr>
          <a:lstStyle/>
          <a:p>
            <a:r>
              <a:rPr lang="ru-RU" sz="3000" dirty="0"/>
              <a:t>Функциональные возможности</a:t>
            </a:r>
            <a:br>
              <a:rPr lang="ru-RU" sz="3000" dirty="0"/>
            </a:br>
            <a:r>
              <a:rPr lang="ru-RU" sz="3000" dirty="0"/>
              <a:t>конфигурации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9AF39CC7-1D3B-9534-925C-D8B73DEB35D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886325"/>
              </p:ext>
            </p:extLst>
          </p:nvPr>
        </p:nvGraphicFramePr>
        <p:xfrm>
          <a:off x="3667538" y="864108"/>
          <a:ext cx="7871791" cy="5119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410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018EDD6E-36D1-A00D-EA5C-870AEF3E2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1" y="993914"/>
            <a:ext cx="2554356" cy="1192696"/>
          </a:xfrm>
        </p:spPr>
        <p:txBody>
          <a:bodyPr>
            <a:normAutofit/>
          </a:bodyPr>
          <a:lstStyle/>
          <a:p>
            <a:r>
              <a:rPr lang="ru-RU" dirty="0"/>
              <a:t>Работа с реестрами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193F1B40-0397-2D8D-3697-29BD9CF23D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91000"/>
                    </a14:imgEffect>
                  </a14:imgLayer>
                </a14:imgProps>
              </a:ext>
            </a:extLst>
          </a:blip>
          <a:srcRect t="-161" b="20026"/>
          <a:stretch/>
        </p:blipFill>
        <p:spPr>
          <a:xfrm>
            <a:off x="2782957" y="1133062"/>
            <a:ext cx="9035417" cy="5423496"/>
          </a:xfrm>
          <a:prstGeom prst="rect">
            <a:avLst/>
          </a:prstGeom>
          <a:ln w="12700"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9956753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19A1B6-D25F-A56D-AC61-F110FA68B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163" y="864703"/>
            <a:ext cx="2182168" cy="834172"/>
          </a:xfrm>
        </p:spPr>
        <p:txBody>
          <a:bodyPr vert="horz">
            <a:noAutofit/>
          </a:bodyPr>
          <a:lstStyle/>
          <a:p>
            <a:r>
              <a:rPr lang="ru-RU" dirty="0"/>
              <a:t>Структура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6ED7AD2-F39D-523F-B30C-C32EAC299B5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236" r="1733" b="2761"/>
          <a:stretch/>
        </p:blipFill>
        <p:spPr>
          <a:xfrm>
            <a:off x="2119219" y="1639957"/>
            <a:ext cx="9700592" cy="4353340"/>
          </a:xfrm>
          <a:prstGeom prst="rect">
            <a:avLst/>
          </a:prstGeom>
          <a:ln w="12700"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133954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B9A60E-8ABE-054B-691D-368F6177C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112" y="1054264"/>
            <a:ext cx="2812775" cy="1201919"/>
          </a:xfrm>
        </p:spPr>
        <p:txBody>
          <a:bodyPr/>
          <a:lstStyle/>
          <a:p>
            <a:r>
              <a:rPr lang="ru-RU" dirty="0"/>
              <a:t>Список контактов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38E6272-6777-1653-DAE4-9D6B2B94C4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456" t="1184" r="1141" b="17277"/>
          <a:stretch/>
        </p:blipFill>
        <p:spPr>
          <a:xfrm>
            <a:off x="2862470" y="1123838"/>
            <a:ext cx="8941905" cy="5565913"/>
          </a:xfrm>
          <a:ln w="12700"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92191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EB75BC-B906-2634-54A0-8BAF1B3AF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223" y="844825"/>
            <a:ext cx="2947481" cy="1172818"/>
          </a:xfrm>
        </p:spPr>
        <p:txBody>
          <a:bodyPr vert="horz">
            <a:normAutofit/>
          </a:bodyPr>
          <a:lstStyle/>
          <a:p>
            <a:r>
              <a:rPr lang="ru-RU" dirty="0"/>
              <a:t>Позиционный</a:t>
            </a:r>
            <a:r>
              <a:rPr lang="ru-RU" sz="2800" dirty="0"/>
              <a:t> </a:t>
            </a:r>
            <a:r>
              <a:rPr lang="ru-RU" dirty="0"/>
              <a:t>контракт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B625DF7-7E71-E7CD-B7C4-417F96874A6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26" r="1306" b="16845"/>
          <a:stretch/>
        </p:blipFill>
        <p:spPr>
          <a:xfrm>
            <a:off x="2164406" y="1918254"/>
            <a:ext cx="9665345" cy="4005469"/>
          </a:xfrm>
          <a:prstGeom prst="rect">
            <a:avLst/>
          </a:prstGeom>
          <a:ln w="12700"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1227720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9CF7DF-6904-9769-797A-2C74C3885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162" y="810397"/>
            <a:ext cx="2947482" cy="1221797"/>
          </a:xfrm>
        </p:spPr>
        <p:txBody>
          <a:bodyPr/>
          <a:lstStyle/>
          <a:p>
            <a:r>
              <a:rPr lang="ru-RU" dirty="0"/>
              <a:t>Суммовой контракт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05B2DB-7323-F0A7-8305-A2CD00E3817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94" t="988" r="-105" b="11113"/>
          <a:stretch/>
        </p:blipFill>
        <p:spPr>
          <a:xfrm>
            <a:off x="2524538" y="1421296"/>
            <a:ext cx="9299586" cy="517828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920844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0240CC-55FF-693F-D5DE-FAE322A8F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971917"/>
            <a:ext cx="2947482" cy="1413474"/>
          </a:xfrm>
        </p:spPr>
        <p:txBody>
          <a:bodyPr>
            <a:normAutofit fontScale="90000"/>
          </a:bodyPr>
          <a:lstStyle/>
          <a:p>
            <a:r>
              <a:rPr lang="ru-RU" dirty="0"/>
              <a:t>Реестр получателей ТСР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B2AB4BC-ABCF-0141-93ED-58BCA9BCF6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2646"/>
          <a:stretch/>
        </p:blipFill>
        <p:spPr>
          <a:xfrm>
            <a:off x="2087218" y="2355867"/>
            <a:ext cx="9726183" cy="3530216"/>
          </a:xfrm>
          <a:ln w="12700"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33583280"/>
      </p:ext>
    </p:extLst>
  </p:cSld>
  <p:clrMapOvr>
    <a:masterClrMapping/>
  </p:clrMapOvr>
</p:sld>
</file>

<file path=ppt/theme/theme1.xml><?xml version="1.0" encoding="utf-8"?>
<a:theme xmlns:a="http://schemas.openxmlformats.org/drawingml/2006/main" name="Рамка">
  <a:themeElements>
    <a:clrScheme name="Другая 3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455F51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Окаймленный край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777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18A1B607-7BAE-46D6-8090-545AC7BDD739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TM10001115[[fn=Посылка]]</Template>
  <TotalTime>1298</TotalTime>
  <Words>144</Words>
  <Application>Microsoft Office PowerPoint</Application>
  <PresentationFormat>Широкоэкранный</PresentationFormat>
  <Paragraphs>37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Calibri</vt:lpstr>
      <vt:lpstr>Franklin Gothic Book</vt:lpstr>
      <vt:lpstr>Franklin Gothic Medium</vt:lpstr>
      <vt:lpstr>Wingdings 2</vt:lpstr>
      <vt:lpstr>Рамка</vt:lpstr>
      <vt:lpstr>Система автоматизации протезно-ортопедических предприятий – Регистратура </vt:lpstr>
      <vt:lpstr>Назначение конфигурации</vt:lpstr>
      <vt:lpstr>Функциональные возможности конфигурации</vt:lpstr>
      <vt:lpstr>Работа с реестрами</vt:lpstr>
      <vt:lpstr>Структура</vt:lpstr>
      <vt:lpstr>Список контактов</vt:lpstr>
      <vt:lpstr>Позиционный контракт</vt:lpstr>
      <vt:lpstr>Суммовой контракт</vt:lpstr>
      <vt:lpstr>Реестр получателей ТСР</vt:lpstr>
      <vt:lpstr>Обзвон получателей ТСР</vt:lpstr>
      <vt:lpstr>Коммуникация</vt:lpstr>
      <vt:lpstr>Акт приема-передачи</vt:lpstr>
      <vt:lpstr>Отчет. Исполнение</vt:lpstr>
      <vt:lpstr>Отчет. Поставка получателям ТСР</vt:lpstr>
      <vt:lpstr>Карточка физлица</vt:lpstr>
      <vt:lpstr>Будем рады сотрудничеству!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Наталья Глазунова</dc:creator>
  <cp:lastModifiedBy>Наталья Глазунова</cp:lastModifiedBy>
  <cp:revision>17</cp:revision>
  <dcterms:created xsi:type="dcterms:W3CDTF">2025-02-19T07:32:03Z</dcterms:created>
  <dcterms:modified xsi:type="dcterms:W3CDTF">2025-02-21T05:22:05Z</dcterms:modified>
</cp:coreProperties>
</file>