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7" r:id="rId1"/>
  </p:sldMasterIdLst>
  <p:notesMasterIdLst>
    <p:notesMasterId r:id="rId19"/>
  </p:notesMasterIdLst>
  <p:sldIdLst>
    <p:sldId id="256" r:id="rId2"/>
    <p:sldId id="268" r:id="rId3"/>
    <p:sldId id="267" r:id="rId4"/>
    <p:sldId id="257" r:id="rId5"/>
    <p:sldId id="259" r:id="rId6"/>
    <p:sldId id="258" r:id="rId7"/>
    <p:sldId id="260" r:id="rId8"/>
    <p:sldId id="261" r:id="rId9"/>
    <p:sldId id="263" r:id="rId10"/>
    <p:sldId id="262" r:id="rId11"/>
    <p:sldId id="264" r:id="rId12"/>
    <p:sldId id="265" r:id="rId13"/>
    <p:sldId id="269" r:id="rId14"/>
    <p:sldId id="270" r:id="rId15"/>
    <p:sldId id="271" r:id="rId16"/>
    <p:sldId id="273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7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B9E62-274E-425B-A142-1C2712519C0B}" type="doc">
      <dgm:prSet loTypeId="urn:microsoft.com/office/officeart/2005/8/layout/hierarchy3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54F1ECE-A98E-47FD-93AC-C8B7FCFFEA28}">
      <dgm:prSet phldrT="[Текст]"/>
      <dgm:spPr/>
      <dgm:t>
        <a:bodyPr/>
        <a:lstStyle/>
        <a:p>
          <a:r>
            <a:rPr lang="ru-RU" dirty="0"/>
            <a:t>Автоматизация деятельности </a:t>
          </a:r>
        </a:p>
        <a:p>
          <a:r>
            <a:rPr lang="ru-RU" dirty="0"/>
            <a:t>Протезно-ортопедического предприятия</a:t>
          </a:r>
        </a:p>
      </dgm:t>
    </dgm:pt>
    <dgm:pt modelId="{4C72042C-B93C-4EC7-852E-63918EAF6831}" type="parTrans" cxnId="{902EF12A-87FE-4988-8C7F-5ED18D934DB8}">
      <dgm:prSet/>
      <dgm:spPr/>
      <dgm:t>
        <a:bodyPr/>
        <a:lstStyle/>
        <a:p>
          <a:endParaRPr lang="ru-RU"/>
        </a:p>
      </dgm:t>
    </dgm:pt>
    <dgm:pt modelId="{7E9C34B3-5397-4A88-A991-27468542E2DE}" type="sibTrans" cxnId="{902EF12A-87FE-4988-8C7F-5ED18D934DB8}">
      <dgm:prSet/>
      <dgm:spPr/>
      <dgm:t>
        <a:bodyPr/>
        <a:lstStyle/>
        <a:p>
          <a:endParaRPr lang="ru-RU"/>
        </a:p>
      </dgm:t>
    </dgm:pt>
    <dgm:pt modelId="{68D4FF4A-7EAC-4F3C-A197-DE9F8F18AF08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3200" dirty="0">
              <a:solidFill>
                <a:schemeClr val="accent3">
                  <a:lumMod val="50000"/>
                </a:schemeClr>
              </a:solidFill>
            </a:rPr>
            <a:t>в части выпуска продукции по индивидуальным заказам получателей ТСР</a:t>
          </a:r>
        </a:p>
      </dgm:t>
    </dgm:pt>
    <dgm:pt modelId="{58B63F41-49BB-4405-8873-5581315B8334}" type="parTrans" cxnId="{1C4B5E5C-1DB0-409A-9FF2-CE315B9B721E}">
      <dgm:prSet/>
      <dgm:spPr/>
      <dgm:t>
        <a:bodyPr/>
        <a:lstStyle/>
        <a:p>
          <a:endParaRPr lang="ru-RU"/>
        </a:p>
      </dgm:t>
    </dgm:pt>
    <dgm:pt modelId="{222942D3-8F68-440B-A389-DE6E586ABB24}" type="sibTrans" cxnId="{1C4B5E5C-1DB0-409A-9FF2-CE315B9B721E}">
      <dgm:prSet/>
      <dgm:spPr/>
      <dgm:t>
        <a:bodyPr/>
        <a:lstStyle/>
        <a:p>
          <a:endParaRPr lang="ru-RU"/>
        </a:p>
      </dgm:t>
    </dgm:pt>
    <dgm:pt modelId="{1599D14F-F55D-4E8C-B5B5-C7C4B04B2981}" type="pres">
      <dgm:prSet presAssocID="{1ACB9E62-274E-425B-A142-1C2712519C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8EEA2DB-D5E0-491A-B5AD-57E02D32A921}" type="pres">
      <dgm:prSet presAssocID="{854F1ECE-A98E-47FD-93AC-C8B7FCFFEA28}" presName="root" presStyleCnt="0"/>
      <dgm:spPr/>
    </dgm:pt>
    <dgm:pt modelId="{2B92B7F2-1D23-42C0-AF05-ED6EF5B4099D}" type="pres">
      <dgm:prSet presAssocID="{854F1ECE-A98E-47FD-93AC-C8B7FCFFEA28}" presName="rootComposite" presStyleCnt="0"/>
      <dgm:spPr/>
    </dgm:pt>
    <dgm:pt modelId="{1A2245B7-9407-4D5F-8AF0-463DDDD462B7}" type="pres">
      <dgm:prSet presAssocID="{854F1ECE-A98E-47FD-93AC-C8B7FCFFEA28}" presName="rootText" presStyleLbl="node1" presStyleIdx="0" presStyleCnt="1" custScaleX="129408"/>
      <dgm:spPr/>
    </dgm:pt>
    <dgm:pt modelId="{2918F306-E158-48BA-B1AE-74332A18E589}" type="pres">
      <dgm:prSet presAssocID="{854F1ECE-A98E-47FD-93AC-C8B7FCFFEA28}" presName="rootConnector" presStyleLbl="node1" presStyleIdx="0" presStyleCnt="1"/>
      <dgm:spPr/>
    </dgm:pt>
    <dgm:pt modelId="{FDF05F5D-8EB9-4581-9D99-DE68F8D38EC1}" type="pres">
      <dgm:prSet presAssocID="{854F1ECE-A98E-47FD-93AC-C8B7FCFFEA28}" presName="childShape" presStyleCnt="0"/>
      <dgm:spPr/>
    </dgm:pt>
    <dgm:pt modelId="{1FAA1AEB-DA6B-48F3-B134-140BE876A058}" type="pres">
      <dgm:prSet presAssocID="{58B63F41-49BB-4405-8873-5581315B8334}" presName="Name13" presStyleLbl="parChTrans1D2" presStyleIdx="0" presStyleCnt="1"/>
      <dgm:spPr/>
    </dgm:pt>
    <dgm:pt modelId="{0ED2B71B-101B-4C14-8C54-3927821B6F00}" type="pres">
      <dgm:prSet presAssocID="{68D4FF4A-7EAC-4F3C-A197-DE9F8F18AF08}" presName="childText" presStyleLbl="bgAcc1" presStyleIdx="0" presStyleCnt="1" custScaleX="157536">
        <dgm:presLayoutVars>
          <dgm:bulletEnabled val="1"/>
        </dgm:presLayoutVars>
      </dgm:prSet>
      <dgm:spPr/>
    </dgm:pt>
  </dgm:ptLst>
  <dgm:cxnLst>
    <dgm:cxn modelId="{B5EE690C-ADEE-4FF4-81D7-A09872BCBF26}" type="presOf" srcId="{854F1ECE-A98E-47FD-93AC-C8B7FCFFEA28}" destId="{2918F306-E158-48BA-B1AE-74332A18E589}" srcOrd="1" destOrd="0" presId="urn:microsoft.com/office/officeart/2005/8/layout/hierarchy3"/>
    <dgm:cxn modelId="{902EF12A-87FE-4988-8C7F-5ED18D934DB8}" srcId="{1ACB9E62-274E-425B-A142-1C2712519C0B}" destId="{854F1ECE-A98E-47FD-93AC-C8B7FCFFEA28}" srcOrd="0" destOrd="0" parTransId="{4C72042C-B93C-4EC7-852E-63918EAF6831}" sibTransId="{7E9C34B3-5397-4A88-A991-27468542E2DE}"/>
    <dgm:cxn modelId="{5EC57D30-CA70-4272-82E0-FF2488C852DB}" type="presOf" srcId="{68D4FF4A-7EAC-4F3C-A197-DE9F8F18AF08}" destId="{0ED2B71B-101B-4C14-8C54-3927821B6F00}" srcOrd="0" destOrd="0" presId="urn:microsoft.com/office/officeart/2005/8/layout/hierarchy3"/>
    <dgm:cxn modelId="{1C4B5E5C-1DB0-409A-9FF2-CE315B9B721E}" srcId="{854F1ECE-A98E-47FD-93AC-C8B7FCFFEA28}" destId="{68D4FF4A-7EAC-4F3C-A197-DE9F8F18AF08}" srcOrd="0" destOrd="0" parTransId="{58B63F41-49BB-4405-8873-5581315B8334}" sibTransId="{222942D3-8F68-440B-A389-DE6E586ABB24}"/>
    <dgm:cxn modelId="{CDD0AC6F-F97D-449C-BBFB-27EB3B006D12}" type="presOf" srcId="{58B63F41-49BB-4405-8873-5581315B8334}" destId="{1FAA1AEB-DA6B-48F3-B134-140BE876A058}" srcOrd="0" destOrd="0" presId="urn:microsoft.com/office/officeart/2005/8/layout/hierarchy3"/>
    <dgm:cxn modelId="{C88102CD-F1C3-4096-BB9D-3B402B211DEA}" type="presOf" srcId="{854F1ECE-A98E-47FD-93AC-C8B7FCFFEA28}" destId="{1A2245B7-9407-4D5F-8AF0-463DDDD462B7}" srcOrd="0" destOrd="0" presId="urn:microsoft.com/office/officeart/2005/8/layout/hierarchy3"/>
    <dgm:cxn modelId="{2A8A44E9-14CB-4805-B6EC-450882CE3B6F}" type="presOf" srcId="{1ACB9E62-274E-425B-A142-1C2712519C0B}" destId="{1599D14F-F55D-4E8C-B5B5-C7C4B04B2981}" srcOrd="0" destOrd="0" presId="urn:microsoft.com/office/officeart/2005/8/layout/hierarchy3"/>
    <dgm:cxn modelId="{5F96C915-4075-416E-8E3B-1359469BCA2C}" type="presParOf" srcId="{1599D14F-F55D-4E8C-B5B5-C7C4B04B2981}" destId="{E8EEA2DB-D5E0-491A-B5AD-57E02D32A921}" srcOrd="0" destOrd="0" presId="urn:microsoft.com/office/officeart/2005/8/layout/hierarchy3"/>
    <dgm:cxn modelId="{CB5728F7-163F-42C2-8834-3A171B15F27F}" type="presParOf" srcId="{E8EEA2DB-D5E0-491A-B5AD-57E02D32A921}" destId="{2B92B7F2-1D23-42C0-AF05-ED6EF5B4099D}" srcOrd="0" destOrd="0" presId="urn:microsoft.com/office/officeart/2005/8/layout/hierarchy3"/>
    <dgm:cxn modelId="{0855BFEE-839C-4AA1-9D5F-CA653EC51A17}" type="presParOf" srcId="{2B92B7F2-1D23-42C0-AF05-ED6EF5B4099D}" destId="{1A2245B7-9407-4D5F-8AF0-463DDDD462B7}" srcOrd="0" destOrd="0" presId="urn:microsoft.com/office/officeart/2005/8/layout/hierarchy3"/>
    <dgm:cxn modelId="{9C5F965B-66E1-4376-9109-4BE69C879CE1}" type="presParOf" srcId="{2B92B7F2-1D23-42C0-AF05-ED6EF5B4099D}" destId="{2918F306-E158-48BA-B1AE-74332A18E589}" srcOrd="1" destOrd="0" presId="urn:microsoft.com/office/officeart/2005/8/layout/hierarchy3"/>
    <dgm:cxn modelId="{26B0F740-61FD-4E44-BA11-A89C2DC36501}" type="presParOf" srcId="{E8EEA2DB-D5E0-491A-B5AD-57E02D32A921}" destId="{FDF05F5D-8EB9-4581-9D99-DE68F8D38EC1}" srcOrd="1" destOrd="0" presId="urn:microsoft.com/office/officeart/2005/8/layout/hierarchy3"/>
    <dgm:cxn modelId="{138E889F-A57F-4230-B1CC-0F3260E0D061}" type="presParOf" srcId="{FDF05F5D-8EB9-4581-9D99-DE68F8D38EC1}" destId="{1FAA1AEB-DA6B-48F3-B134-140BE876A058}" srcOrd="0" destOrd="0" presId="urn:microsoft.com/office/officeart/2005/8/layout/hierarchy3"/>
    <dgm:cxn modelId="{CE35F9F3-4FC0-4BF9-9D0F-3EF2ED1A860C}" type="presParOf" srcId="{FDF05F5D-8EB9-4581-9D99-DE68F8D38EC1}" destId="{0ED2B71B-101B-4C14-8C54-3927821B6F0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2ECEC-07F7-4180-9D5C-6E68536AE453}" type="doc">
      <dgm:prSet loTypeId="urn:microsoft.com/office/officeart/2005/8/layout/vList2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E5A6365-B43C-4AD6-A318-530506D0E4E6}">
      <dgm:prSet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НСИ (нормативно-справочная информация)</a:t>
          </a:r>
        </a:p>
      </dgm:t>
    </dgm:pt>
    <dgm:pt modelId="{78A35D82-AF98-4BC9-AAC2-F2BA331AAAFD}" type="parTrans" cxnId="{E04DAE5B-0AAC-4096-BCED-020E1F1985A9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6A4087E5-A5A5-4AC4-ADA6-7F47B16AEE70}" type="sibTrans" cxnId="{E04DAE5B-0AAC-4096-BCED-020E1F1985A9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835C8747-AC2E-47D0-8482-2694598F1A99}">
      <dgm:prSet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Учет поступивших заказов граждан об изготовлении технических средств реабилитации</a:t>
          </a:r>
        </a:p>
      </dgm:t>
    </dgm:pt>
    <dgm:pt modelId="{40CE74B3-2853-45C2-A9BB-D40463096D18}" type="parTrans" cxnId="{6E83CE4F-43D1-40A0-863A-B40C0BDC22FC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001B9434-C7E6-4447-870B-80E68A52B6FB}" type="sibTrans" cxnId="{6E83CE4F-43D1-40A0-863A-B40C0BDC22FC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C6541211-4D70-4908-A1F0-1221291877CF}">
      <dgm:prSet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Передача материалов в производство</a:t>
          </a:r>
        </a:p>
      </dgm:t>
    </dgm:pt>
    <dgm:pt modelId="{403F1C2D-FE0D-43C0-A4F7-20FF886A1C6F}" type="parTrans" cxnId="{56ED974C-BC06-44A6-A7F5-EF58929B1301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9F26D7C7-0BD9-446E-AA28-43A2F500543A}" type="sibTrans" cxnId="{56ED974C-BC06-44A6-A7F5-EF58929B1301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F1074DF6-2D33-4B8B-9B47-A2626D40F2DA}">
      <dgm:prSet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Выпуск готовой продукции</a:t>
          </a:r>
        </a:p>
      </dgm:t>
    </dgm:pt>
    <dgm:pt modelId="{9229774C-0A68-4A0E-BF47-6B7F86006C4C}" type="parTrans" cxnId="{F946925B-B627-466A-83F7-FED10150F8E1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D6231B79-A02B-4D8E-BCD1-58230F58996F}" type="sibTrans" cxnId="{F946925B-B627-466A-83F7-FED10150F8E1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2CBC36D4-483C-4EE6-9FB8-0D1CA557892A}">
      <dgm:prSet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Выдача готовой продукции получателям</a:t>
          </a:r>
        </a:p>
      </dgm:t>
    </dgm:pt>
    <dgm:pt modelId="{8871062E-D454-41A8-BD60-42632F815577}" type="parTrans" cxnId="{82ACE460-F068-4303-B336-5224191A1A55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424DD8BC-6832-4FDD-A99C-536937144065}" type="sibTrans" cxnId="{82ACE460-F068-4303-B336-5224191A1A55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1FD4FC53-98A2-40D8-8E80-07AA84767E1D}">
      <dgm:prSet/>
      <dgm:spPr/>
      <dgm:t>
        <a:bodyPr/>
        <a:lstStyle/>
        <a:p>
          <a:r>
            <a:rPr lang="ru-RU">
              <a:solidFill>
                <a:schemeClr val="accent1">
                  <a:lumMod val="50000"/>
                </a:schemeClr>
              </a:solidFill>
            </a:rPr>
            <a:t>Отчетность</a:t>
          </a:r>
        </a:p>
      </dgm:t>
    </dgm:pt>
    <dgm:pt modelId="{8C2EBEE1-0C13-4146-83A9-4E90BCE449DB}" type="parTrans" cxnId="{C2057001-0CCE-48B5-B145-3DB30651B9A6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04A7CC14-9AF6-415B-AF9A-21F6D59E4F9B}" type="sibTrans" cxnId="{C2057001-0CCE-48B5-B145-3DB30651B9A6}">
      <dgm:prSet/>
      <dgm:spPr/>
      <dgm:t>
        <a:bodyPr/>
        <a:lstStyle/>
        <a:p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3FD4A335-B2F3-4EFC-B3B0-7364B7CE5DC5}" type="pres">
      <dgm:prSet presAssocID="{D9A2ECEC-07F7-4180-9D5C-6E68536AE453}" presName="linear" presStyleCnt="0">
        <dgm:presLayoutVars>
          <dgm:animLvl val="lvl"/>
          <dgm:resizeHandles val="exact"/>
        </dgm:presLayoutVars>
      </dgm:prSet>
      <dgm:spPr/>
    </dgm:pt>
    <dgm:pt modelId="{ADFBC39B-A1FC-4B83-A346-3599716AE300}" type="pres">
      <dgm:prSet presAssocID="{5E5A6365-B43C-4AD6-A318-530506D0E4E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6B99F99-A7CE-4DBC-B861-96DA409B9A87}" type="pres">
      <dgm:prSet presAssocID="{6A4087E5-A5A5-4AC4-ADA6-7F47B16AEE70}" presName="spacer" presStyleCnt="0"/>
      <dgm:spPr/>
    </dgm:pt>
    <dgm:pt modelId="{C3F762EC-B55E-438A-9CD1-E88FB962ED92}" type="pres">
      <dgm:prSet presAssocID="{835C8747-AC2E-47D0-8482-2694598F1A9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8D71C2C-974A-4254-B3FB-30660AA2F2E2}" type="pres">
      <dgm:prSet presAssocID="{001B9434-C7E6-4447-870B-80E68A52B6FB}" presName="spacer" presStyleCnt="0"/>
      <dgm:spPr/>
    </dgm:pt>
    <dgm:pt modelId="{9A858544-1B20-4245-9C0D-59EF5114F18B}" type="pres">
      <dgm:prSet presAssocID="{C6541211-4D70-4908-A1F0-1221291877C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5C66BC7-265C-4CFB-B4A4-5C887DB62E20}" type="pres">
      <dgm:prSet presAssocID="{9F26D7C7-0BD9-446E-AA28-43A2F500543A}" presName="spacer" presStyleCnt="0"/>
      <dgm:spPr/>
    </dgm:pt>
    <dgm:pt modelId="{65014E69-C7E9-4A04-AF0B-867BD517C977}" type="pres">
      <dgm:prSet presAssocID="{F1074DF6-2D33-4B8B-9B47-A2626D40F2D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C6A7671-9F02-43DC-A45B-956C1B3B8FFF}" type="pres">
      <dgm:prSet presAssocID="{D6231B79-A02B-4D8E-BCD1-58230F58996F}" presName="spacer" presStyleCnt="0"/>
      <dgm:spPr/>
    </dgm:pt>
    <dgm:pt modelId="{9D2E3235-D964-49EA-BE05-B31BD2D8380E}" type="pres">
      <dgm:prSet presAssocID="{2CBC36D4-483C-4EE6-9FB8-0D1CA557892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7DDFBEE-BEB1-43A2-9ACB-0DAD526857B4}" type="pres">
      <dgm:prSet presAssocID="{424DD8BC-6832-4FDD-A99C-536937144065}" presName="spacer" presStyleCnt="0"/>
      <dgm:spPr/>
    </dgm:pt>
    <dgm:pt modelId="{FADDD76C-8455-4CB7-9842-A0A8D52C7231}" type="pres">
      <dgm:prSet presAssocID="{1FD4FC53-98A2-40D8-8E80-07AA84767E1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2057001-0CCE-48B5-B145-3DB30651B9A6}" srcId="{D9A2ECEC-07F7-4180-9D5C-6E68536AE453}" destId="{1FD4FC53-98A2-40D8-8E80-07AA84767E1D}" srcOrd="5" destOrd="0" parTransId="{8C2EBEE1-0C13-4146-83A9-4E90BCE449DB}" sibTransId="{04A7CC14-9AF6-415B-AF9A-21F6D59E4F9B}"/>
    <dgm:cxn modelId="{7CC2CE0D-546B-48E8-A945-49DB8BE0DE3E}" type="presOf" srcId="{5E5A6365-B43C-4AD6-A318-530506D0E4E6}" destId="{ADFBC39B-A1FC-4B83-A346-3599716AE300}" srcOrd="0" destOrd="0" presId="urn:microsoft.com/office/officeart/2005/8/layout/vList2"/>
    <dgm:cxn modelId="{1922F219-3298-4E3F-8078-59B6D0D10ADE}" type="presOf" srcId="{D9A2ECEC-07F7-4180-9D5C-6E68536AE453}" destId="{3FD4A335-B2F3-4EFC-B3B0-7364B7CE5DC5}" srcOrd="0" destOrd="0" presId="urn:microsoft.com/office/officeart/2005/8/layout/vList2"/>
    <dgm:cxn modelId="{BC8D8634-E65E-42EE-9F91-C914950E27D5}" type="presOf" srcId="{F1074DF6-2D33-4B8B-9B47-A2626D40F2DA}" destId="{65014E69-C7E9-4A04-AF0B-867BD517C977}" srcOrd="0" destOrd="0" presId="urn:microsoft.com/office/officeart/2005/8/layout/vList2"/>
    <dgm:cxn modelId="{F946925B-B627-466A-83F7-FED10150F8E1}" srcId="{D9A2ECEC-07F7-4180-9D5C-6E68536AE453}" destId="{F1074DF6-2D33-4B8B-9B47-A2626D40F2DA}" srcOrd="3" destOrd="0" parTransId="{9229774C-0A68-4A0E-BF47-6B7F86006C4C}" sibTransId="{D6231B79-A02B-4D8E-BCD1-58230F58996F}"/>
    <dgm:cxn modelId="{E04DAE5B-0AAC-4096-BCED-020E1F1985A9}" srcId="{D9A2ECEC-07F7-4180-9D5C-6E68536AE453}" destId="{5E5A6365-B43C-4AD6-A318-530506D0E4E6}" srcOrd="0" destOrd="0" parTransId="{78A35D82-AF98-4BC9-AAC2-F2BA331AAAFD}" sibTransId="{6A4087E5-A5A5-4AC4-ADA6-7F47B16AEE70}"/>
    <dgm:cxn modelId="{82ACE460-F068-4303-B336-5224191A1A55}" srcId="{D9A2ECEC-07F7-4180-9D5C-6E68536AE453}" destId="{2CBC36D4-483C-4EE6-9FB8-0D1CA557892A}" srcOrd="4" destOrd="0" parTransId="{8871062E-D454-41A8-BD60-42632F815577}" sibTransId="{424DD8BC-6832-4FDD-A99C-536937144065}"/>
    <dgm:cxn modelId="{56ED974C-BC06-44A6-A7F5-EF58929B1301}" srcId="{D9A2ECEC-07F7-4180-9D5C-6E68536AE453}" destId="{C6541211-4D70-4908-A1F0-1221291877CF}" srcOrd="2" destOrd="0" parTransId="{403F1C2D-FE0D-43C0-A4F7-20FF886A1C6F}" sibTransId="{9F26D7C7-0BD9-446E-AA28-43A2F500543A}"/>
    <dgm:cxn modelId="{6E83CE4F-43D1-40A0-863A-B40C0BDC22FC}" srcId="{D9A2ECEC-07F7-4180-9D5C-6E68536AE453}" destId="{835C8747-AC2E-47D0-8482-2694598F1A99}" srcOrd="1" destOrd="0" parTransId="{40CE74B3-2853-45C2-A9BB-D40463096D18}" sibTransId="{001B9434-C7E6-4447-870B-80E68A52B6FB}"/>
    <dgm:cxn modelId="{C1D0299D-39E2-4E85-8BE8-06CDBFAD4B80}" type="presOf" srcId="{835C8747-AC2E-47D0-8482-2694598F1A99}" destId="{C3F762EC-B55E-438A-9CD1-E88FB962ED92}" srcOrd="0" destOrd="0" presId="urn:microsoft.com/office/officeart/2005/8/layout/vList2"/>
    <dgm:cxn modelId="{345DC8AC-5D29-4835-85AA-C85CA4598517}" type="presOf" srcId="{2CBC36D4-483C-4EE6-9FB8-0D1CA557892A}" destId="{9D2E3235-D964-49EA-BE05-B31BD2D8380E}" srcOrd="0" destOrd="0" presId="urn:microsoft.com/office/officeart/2005/8/layout/vList2"/>
    <dgm:cxn modelId="{2C1C0CDB-5A24-4840-ADCE-FFBC633B9AAB}" type="presOf" srcId="{1FD4FC53-98A2-40D8-8E80-07AA84767E1D}" destId="{FADDD76C-8455-4CB7-9842-A0A8D52C7231}" srcOrd="0" destOrd="0" presId="urn:microsoft.com/office/officeart/2005/8/layout/vList2"/>
    <dgm:cxn modelId="{AD9084E4-71FA-4E6D-B75B-A799FE8657BF}" type="presOf" srcId="{C6541211-4D70-4908-A1F0-1221291877CF}" destId="{9A858544-1B20-4245-9C0D-59EF5114F18B}" srcOrd="0" destOrd="0" presId="urn:microsoft.com/office/officeart/2005/8/layout/vList2"/>
    <dgm:cxn modelId="{3A4E88B8-7D70-47B8-BE5E-6DD7F12FCE73}" type="presParOf" srcId="{3FD4A335-B2F3-4EFC-B3B0-7364B7CE5DC5}" destId="{ADFBC39B-A1FC-4B83-A346-3599716AE300}" srcOrd="0" destOrd="0" presId="urn:microsoft.com/office/officeart/2005/8/layout/vList2"/>
    <dgm:cxn modelId="{BC0C0A12-2827-4F86-A1CE-851900A364CB}" type="presParOf" srcId="{3FD4A335-B2F3-4EFC-B3B0-7364B7CE5DC5}" destId="{56B99F99-A7CE-4DBC-B861-96DA409B9A87}" srcOrd="1" destOrd="0" presId="urn:microsoft.com/office/officeart/2005/8/layout/vList2"/>
    <dgm:cxn modelId="{5F243409-F03F-4628-B91E-DDD2F3859183}" type="presParOf" srcId="{3FD4A335-B2F3-4EFC-B3B0-7364B7CE5DC5}" destId="{C3F762EC-B55E-438A-9CD1-E88FB962ED92}" srcOrd="2" destOrd="0" presId="urn:microsoft.com/office/officeart/2005/8/layout/vList2"/>
    <dgm:cxn modelId="{0F6D012F-475A-40B5-B412-11E2B2B1A27C}" type="presParOf" srcId="{3FD4A335-B2F3-4EFC-B3B0-7364B7CE5DC5}" destId="{C8D71C2C-974A-4254-B3FB-30660AA2F2E2}" srcOrd="3" destOrd="0" presId="urn:microsoft.com/office/officeart/2005/8/layout/vList2"/>
    <dgm:cxn modelId="{39F48FB1-85DF-4568-8DBE-EA996F63E3C2}" type="presParOf" srcId="{3FD4A335-B2F3-4EFC-B3B0-7364B7CE5DC5}" destId="{9A858544-1B20-4245-9C0D-59EF5114F18B}" srcOrd="4" destOrd="0" presId="urn:microsoft.com/office/officeart/2005/8/layout/vList2"/>
    <dgm:cxn modelId="{6988F946-2F49-446A-A1DE-B1D4F51948D0}" type="presParOf" srcId="{3FD4A335-B2F3-4EFC-B3B0-7364B7CE5DC5}" destId="{85C66BC7-265C-4CFB-B4A4-5C887DB62E20}" srcOrd="5" destOrd="0" presId="urn:microsoft.com/office/officeart/2005/8/layout/vList2"/>
    <dgm:cxn modelId="{9868826D-FAC7-4BC3-BFAF-166AF1B4F580}" type="presParOf" srcId="{3FD4A335-B2F3-4EFC-B3B0-7364B7CE5DC5}" destId="{65014E69-C7E9-4A04-AF0B-867BD517C977}" srcOrd="6" destOrd="0" presId="urn:microsoft.com/office/officeart/2005/8/layout/vList2"/>
    <dgm:cxn modelId="{E6C6FE48-0F3E-49B6-90B3-36DBB877A186}" type="presParOf" srcId="{3FD4A335-B2F3-4EFC-B3B0-7364B7CE5DC5}" destId="{6C6A7671-9F02-43DC-A45B-956C1B3B8FFF}" srcOrd="7" destOrd="0" presId="urn:microsoft.com/office/officeart/2005/8/layout/vList2"/>
    <dgm:cxn modelId="{D689C7F0-0FEF-4650-928F-ADC16D8CE3F1}" type="presParOf" srcId="{3FD4A335-B2F3-4EFC-B3B0-7364B7CE5DC5}" destId="{9D2E3235-D964-49EA-BE05-B31BD2D8380E}" srcOrd="8" destOrd="0" presId="urn:microsoft.com/office/officeart/2005/8/layout/vList2"/>
    <dgm:cxn modelId="{22F7FF1C-2BE9-4528-B4AD-8A29F9CCAFFB}" type="presParOf" srcId="{3FD4A335-B2F3-4EFC-B3B0-7364B7CE5DC5}" destId="{77DDFBEE-BEB1-43A2-9ACB-0DAD526857B4}" srcOrd="9" destOrd="0" presId="urn:microsoft.com/office/officeart/2005/8/layout/vList2"/>
    <dgm:cxn modelId="{B5C51C12-4AD1-481B-8DDF-3F935085D4AD}" type="presParOf" srcId="{3FD4A335-B2F3-4EFC-B3B0-7364B7CE5DC5}" destId="{FADDD76C-8455-4CB7-9842-A0A8D52C723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245B7-9407-4D5F-8AF0-463DDDD462B7}">
      <dsp:nvSpPr>
        <dsp:cNvPr id="0" name=""/>
        <dsp:cNvSpPr/>
      </dsp:nvSpPr>
      <dsp:spPr>
        <a:xfrm>
          <a:off x="201206" y="942"/>
          <a:ext cx="5888800" cy="22752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Автоматизация деятельности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Протезно-ортопедического предприятия</a:t>
          </a:r>
        </a:p>
      </dsp:txBody>
      <dsp:txXfrm>
        <a:off x="267847" y="67583"/>
        <a:ext cx="5755518" cy="2142002"/>
      </dsp:txXfrm>
    </dsp:sp>
    <dsp:sp modelId="{1FAA1AEB-DA6B-48F3-B134-140BE876A058}">
      <dsp:nvSpPr>
        <dsp:cNvPr id="0" name=""/>
        <dsp:cNvSpPr/>
      </dsp:nvSpPr>
      <dsp:spPr>
        <a:xfrm>
          <a:off x="790086" y="2276226"/>
          <a:ext cx="588880" cy="1706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6463"/>
              </a:lnTo>
              <a:lnTo>
                <a:pt x="588880" y="170646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2B71B-101B-4C14-8C54-3927821B6F00}">
      <dsp:nvSpPr>
        <dsp:cNvPr id="0" name=""/>
        <dsp:cNvSpPr/>
      </dsp:nvSpPr>
      <dsp:spPr>
        <a:xfrm>
          <a:off x="1378966" y="2845048"/>
          <a:ext cx="5735027" cy="227528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accent3">
                  <a:lumMod val="50000"/>
                </a:schemeClr>
              </a:solidFill>
            </a:rPr>
            <a:t>в части выпуска продукции по индивидуальным заказам получателей ТСР</a:t>
          </a:r>
        </a:p>
      </dsp:txBody>
      <dsp:txXfrm>
        <a:off x="1445607" y="2911689"/>
        <a:ext cx="5601745" cy="2142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BC39B-A1FC-4B83-A346-3599716AE300}">
      <dsp:nvSpPr>
        <dsp:cNvPr id="0" name=""/>
        <dsp:cNvSpPr/>
      </dsp:nvSpPr>
      <dsp:spPr>
        <a:xfrm>
          <a:off x="0" y="27822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accent1">
                  <a:lumMod val="50000"/>
                </a:schemeClr>
              </a:solidFill>
            </a:rPr>
            <a:t>НСИ (нормативно-справочная информация)</a:t>
          </a:r>
        </a:p>
      </dsp:txBody>
      <dsp:txXfrm>
        <a:off x="38737" y="66559"/>
        <a:ext cx="7794317" cy="716060"/>
      </dsp:txXfrm>
    </dsp:sp>
    <dsp:sp modelId="{C3F762EC-B55E-438A-9CD1-E88FB962ED92}">
      <dsp:nvSpPr>
        <dsp:cNvPr id="0" name=""/>
        <dsp:cNvSpPr/>
      </dsp:nvSpPr>
      <dsp:spPr>
        <a:xfrm>
          <a:off x="0" y="881836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accent1">
                  <a:lumMod val="50000"/>
                </a:schemeClr>
              </a:solidFill>
            </a:rPr>
            <a:t>Учет поступивших заказов граждан об изготовлении технических средств реабилитации</a:t>
          </a:r>
        </a:p>
      </dsp:txBody>
      <dsp:txXfrm>
        <a:off x="38737" y="920573"/>
        <a:ext cx="7794317" cy="716060"/>
      </dsp:txXfrm>
    </dsp:sp>
    <dsp:sp modelId="{9A858544-1B20-4245-9C0D-59EF5114F18B}">
      <dsp:nvSpPr>
        <dsp:cNvPr id="0" name=""/>
        <dsp:cNvSpPr/>
      </dsp:nvSpPr>
      <dsp:spPr>
        <a:xfrm>
          <a:off x="0" y="1735850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accent1">
                  <a:lumMod val="50000"/>
                </a:schemeClr>
              </a:solidFill>
            </a:rPr>
            <a:t>Передача материалов в производство</a:t>
          </a:r>
        </a:p>
      </dsp:txBody>
      <dsp:txXfrm>
        <a:off x="38737" y="1774587"/>
        <a:ext cx="7794317" cy="716060"/>
      </dsp:txXfrm>
    </dsp:sp>
    <dsp:sp modelId="{65014E69-C7E9-4A04-AF0B-867BD517C977}">
      <dsp:nvSpPr>
        <dsp:cNvPr id="0" name=""/>
        <dsp:cNvSpPr/>
      </dsp:nvSpPr>
      <dsp:spPr>
        <a:xfrm>
          <a:off x="0" y="2589864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accent1">
                  <a:lumMod val="50000"/>
                </a:schemeClr>
              </a:solidFill>
            </a:rPr>
            <a:t>Выпуск готовой продукции</a:t>
          </a:r>
        </a:p>
      </dsp:txBody>
      <dsp:txXfrm>
        <a:off x="38737" y="2628601"/>
        <a:ext cx="7794317" cy="716060"/>
      </dsp:txXfrm>
    </dsp:sp>
    <dsp:sp modelId="{9D2E3235-D964-49EA-BE05-B31BD2D8380E}">
      <dsp:nvSpPr>
        <dsp:cNvPr id="0" name=""/>
        <dsp:cNvSpPr/>
      </dsp:nvSpPr>
      <dsp:spPr>
        <a:xfrm>
          <a:off x="0" y="3443879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accent1">
                  <a:lumMod val="50000"/>
                </a:schemeClr>
              </a:solidFill>
            </a:rPr>
            <a:t>Выдача готовой продукции получателям</a:t>
          </a:r>
        </a:p>
      </dsp:txBody>
      <dsp:txXfrm>
        <a:off x="38737" y="3482616"/>
        <a:ext cx="7794317" cy="716060"/>
      </dsp:txXfrm>
    </dsp:sp>
    <dsp:sp modelId="{FADDD76C-8455-4CB7-9842-A0A8D52C7231}">
      <dsp:nvSpPr>
        <dsp:cNvPr id="0" name=""/>
        <dsp:cNvSpPr/>
      </dsp:nvSpPr>
      <dsp:spPr>
        <a:xfrm>
          <a:off x="0" y="4297893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solidFill>
                <a:schemeClr val="accent1">
                  <a:lumMod val="50000"/>
                </a:schemeClr>
              </a:solidFill>
            </a:rPr>
            <a:t>Отчетность</a:t>
          </a:r>
        </a:p>
      </dsp:txBody>
      <dsp:txXfrm>
        <a:off x="38737" y="4336630"/>
        <a:ext cx="7794317" cy="716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E1552-A376-47F4-BE39-0DFB1023647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776CD-1368-4DDD-A817-C9A8FC8171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299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776CD-1368-4DDD-A817-C9A8FC8171E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0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64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8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6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41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3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76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82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22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1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86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A41FBF-BD4B-8D23-0354-BC9CFEC8C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948" y="1298448"/>
            <a:ext cx="7881730" cy="2528117"/>
          </a:xfrm>
        </p:spPr>
        <p:txBody>
          <a:bodyPr>
            <a:normAutofit/>
          </a:bodyPr>
          <a:lstStyle/>
          <a:p>
            <a:r>
              <a:rPr lang="ru-RU" sz="4800" dirty="0"/>
              <a:t>Система автоматизации протезно-ортопедических предприятий – Производство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2DA2E9-8E79-4901-72A1-6AFCCD47FC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844" y="4164497"/>
            <a:ext cx="7083372" cy="1420150"/>
          </a:xfrm>
        </p:spPr>
        <p:txBody>
          <a:bodyPr>
            <a:normAutofit/>
          </a:bodyPr>
          <a:lstStyle/>
          <a:p>
            <a:r>
              <a:rPr lang="ru-RU" sz="2800" dirty="0"/>
              <a:t>редакция 3.0</a:t>
            </a:r>
          </a:p>
          <a:p>
            <a:endParaRPr lang="ru-RU" dirty="0"/>
          </a:p>
          <a:p>
            <a:r>
              <a:rPr lang="ru-RU" dirty="0"/>
              <a:t>Правообладатель: ООО "КлаудКомп"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CDA0E4-498E-A839-E374-F9C540CB2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" t="-133" r="-21" b="-133"/>
          <a:stretch>
            <a:fillRect/>
          </a:stretch>
        </p:blipFill>
        <p:spPr bwMode="auto">
          <a:xfrm>
            <a:off x="8484498" y="6285920"/>
            <a:ext cx="3496831" cy="47498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880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6EBFFEE-0A54-C49B-BFD4-36BD18825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3" y="1094020"/>
            <a:ext cx="2947482" cy="2036805"/>
          </a:xfrm>
        </p:spPr>
        <p:txBody>
          <a:bodyPr>
            <a:normAutofit/>
          </a:bodyPr>
          <a:lstStyle/>
          <a:p>
            <a:r>
              <a:rPr lang="ru-RU" dirty="0"/>
              <a:t>Заказ на производство</a:t>
            </a:r>
            <a:br>
              <a:rPr lang="ru-RU" dirty="0"/>
            </a:br>
            <a:r>
              <a:rPr lang="ru-RU" dirty="0"/>
              <a:t>Виды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F369AE-097B-00B8-1983-0F04229DAA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58" b="4215"/>
          <a:stretch/>
        </p:blipFill>
        <p:spPr>
          <a:xfrm>
            <a:off x="523771" y="4904093"/>
            <a:ext cx="9662213" cy="1839042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627E6538-A1DB-EC68-7A2C-F4B759C54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48270" y="224195"/>
            <a:ext cx="8152503" cy="457655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0946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F2C4A-A5C1-F518-7AE2-0C196366C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44" y="970160"/>
            <a:ext cx="3504073" cy="2351681"/>
          </a:xfrm>
        </p:spPr>
        <p:txBody>
          <a:bodyPr>
            <a:normAutofit/>
          </a:bodyPr>
          <a:lstStyle/>
          <a:p>
            <a:r>
              <a:rPr lang="ru-RU" dirty="0"/>
              <a:t>Заказ на производство</a:t>
            </a:r>
            <a:br>
              <a:rPr lang="ru-RU" dirty="0"/>
            </a:br>
            <a:r>
              <a:rPr lang="ru-RU" dirty="0"/>
              <a:t>Обувь</a:t>
            </a:r>
            <a:br>
              <a:rPr lang="ru-RU" dirty="0"/>
            </a:br>
            <a:r>
              <a:rPr lang="ru-RU" dirty="0"/>
              <a:t>Особенности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0D13868-1DF4-D9CE-654A-EC64DC8ADC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528" b="1577"/>
          <a:stretch/>
        </p:blipFill>
        <p:spPr>
          <a:xfrm>
            <a:off x="3200399" y="1186649"/>
            <a:ext cx="8597349" cy="4568556"/>
          </a:xfr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5602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B1451-4186-E1C4-9455-4854039B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2" y="686515"/>
            <a:ext cx="2947482" cy="2871694"/>
          </a:xfrm>
        </p:spPr>
        <p:txBody>
          <a:bodyPr>
            <a:normAutofit/>
          </a:bodyPr>
          <a:lstStyle/>
          <a:p>
            <a:r>
              <a:rPr lang="ru-RU" dirty="0"/>
              <a:t>Заказ на производство</a:t>
            </a:r>
            <a:br>
              <a:rPr lang="ru-RU" dirty="0"/>
            </a:br>
            <a:r>
              <a:rPr lang="ru-RU" dirty="0"/>
              <a:t>Продукция</a:t>
            </a:r>
            <a:br>
              <a:rPr lang="ru-RU" dirty="0"/>
            </a:br>
            <a:r>
              <a:rPr lang="ru-RU" dirty="0"/>
              <a:t>Материалы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3C0C610-28FA-C1DE-1E96-25A39F6E0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90" b="3885"/>
          <a:stretch/>
        </p:blipFill>
        <p:spPr>
          <a:xfrm>
            <a:off x="3247876" y="1490870"/>
            <a:ext cx="8730962" cy="2256182"/>
          </a:xfrm>
          <a:ln w="127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5C8505-669F-0D44-4091-108CB7CA71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4" t="2875"/>
          <a:stretch/>
        </p:blipFill>
        <p:spPr>
          <a:xfrm>
            <a:off x="1848679" y="4022736"/>
            <a:ext cx="9934672" cy="1959906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01675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A1D9F-7140-6F94-9061-17DFD3115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80" y="944218"/>
            <a:ext cx="2947482" cy="2017644"/>
          </a:xfrm>
        </p:spPr>
        <p:txBody>
          <a:bodyPr>
            <a:normAutofit/>
          </a:bodyPr>
          <a:lstStyle/>
          <a:p>
            <a:r>
              <a:rPr lang="ru-RU" dirty="0"/>
              <a:t>Передача материалов в производство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F6471F3-11C0-0991-916D-B8F6C1188F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99" t="4896"/>
          <a:stretch/>
        </p:blipFill>
        <p:spPr>
          <a:xfrm>
            <a:off x="5088836" y="477076"/>
            <a:ext cx="6559136" cy="2444569"/>
          </a:xfrm>
          <a:ln w="127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3C06DA-AC74-7847-1A71-C32DCB54CA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7" t="2620"/>
          <a:stretch/>
        </p:blipFill>
        <p:spPr>
          <a:xfrm>
            <a:off x="1448365" y="3110948"/>
            <a:ext cx="9740120" cy="3538331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55657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B1E2E-F0CD-46BE-A53C-87B897233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81" y="941233"/>
            <a:ext cx="2947482" cy="2070324"/>
          </a:xfrm>
        </p:spPr>
        <p:txBody>
          <a:bodyPr>
            <a:normAutofit/>
          </a:bodyPr>
          <a:lstStyle/>
          <a:p>
            <a:r>
              <a:rPr lang="ru-RU" dirty="0"/>
              <a:t>Передача материалов в производство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69C83D4-A6F8-BCC1-5D87-DB555C676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62" t="2828" r="577"/>
          <a:stretch/>
        </p:blipFill>
        <p:spPr>
          <a:xfrm>
            <a:off x="3538330" y="1477946"/>
            <a:ext cx="8233348" cy="4387598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97563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54691-EB3F-7F2B-7952-15EC489C7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80" y="1024445"/>
            <a:ext cx="2947482" cy="1867841"/>
          </a:xfrm>
        </p:spPr>
        <p:txBody>
          <a:bodyPr/>
          <a:lstStyle/>
          <a:p>
            <a:r>
              <a:rPr lang="ru-RU" dirty="0"/>
              <a:t>Уведомления по заказам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0BEC2AB-A629-9E99-E3C1-6BEC5DDA0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946"/>
          <a:stretch/>
        </p:blipFill>
        <p:spPr>
          <a:xfrm>
            <a:off x="3531280" y="1570383"/>
            <a:ext cx="8417740" cy="2186609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66AB53-14CD-EE2F-09D1-F7E6D2760F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" t="3444" b="13216"/>
          <a:stretch/>
        </p:blipFill>
        <p:spPr>
          <a:xfrm>
            <a:off x="2206486" y="3896138"/>
            <a:ext cx="9433947" cy="2346267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01627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03FA9-44B2-2217-DB5C-4EB5364ED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58" y="864108"/>
            <a:ext cx="2947482" cy="1569667"/>
          </a:xfrm>
        </p:spPr>
        <p:txBody>
          <a:bodyPr/>
          <a:lstStyle/>
          <a:p>
            <a:r>
              <a:rPr lang="ru-RU" dirty="0"/>
              <a:t>Выпуск продукции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AFB238-EAF3-FF6D-A4DC-83167BC5E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90" t="4042"/>
          <a:stretch/>
        </p:blipFill>
        <p:spPr>
          <a:xfrm>
            <a:off x="4078914" y="127991"/>
            <a:ext cx="7731189" cy="2106558"/>
          </a:xfrm>
          <a:ln w="127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23C7FC-41E6-C540-884B-219628E7B3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33" b="20519"/>
          <a:stretch/>
        </p:blipFill>
        <p:spPr>
          <a:xfrm>
            <a:off x="2902226" y="2326004"/>
            <a:ext cx="8241954" cy="23268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98D820-0715-1955-C6C4-AC766F19A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178" y="4744281"/>
            <a:ext cx="9344025" cy="2028825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40738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3DF2B1-258E-5071-BB29-BD8CBFDF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87" y="1848583"/>
            <a:ext cx="3170582" cy="2236399"/>
          </a:xfrm>
        </p:spPr>
        <p:txBody>
          <a:bodyPr>
            <a:normAutofit/>
          </a:bodyPr>
          <a:lstStyle/>
          <a:p>
            <a:r>
              <a:rPr lang="ru-RU" sz="3400" dirty="0"/>
              <a:t>Будем рады сотрудничеству!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4E1D9B5-CB90-DD16-DE65-20E89E909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" t="-133" r="-21" b="-133"/>
          <a:stretch>
            <a:fillRect/>
          </a:stretch>
        </p:blipFill>
        <p:spPr bwMode="auto">
          <a:xfrm>
            <a:off x="4191048" y="964001"/>
            <a:ext cx="4779932" cy="78023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A6D2C0E-B440-625F-C520-78A75BE03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716" y="3945501"/>
            <a:ext cx="2736304" cy="213550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370731-4E25-D77E-3754-55184F42CB92}"/>
              </a:ext>
            </a:extLst>
          </p:cNvPr>
          <p:cNvSpPr txBox="1"/>
          <p:nvPr/>
        </p:nvSpPr>
        <p:spPr>
          <a:xfrm>
            <a:off x="4191048" y="2039433"/>
            <a:ext cx="609765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000" dirty="0"/>
              <a:t>ООО ""</a:t>
            </a:r>
            <a:r>
              <a:rPr lang="ru-RU" sz="2000" dirty="0" err="1"/>
              <a:t>Клаудкомп</a:t>
            </a:r>
            <a:r>
              <a:rPr lang="ru-RU" sz="2000" dirty="0"/>
              <a:t>" </a:t>
            </a:r>
          </a:p>
          <a:p>
            <a:pPr>
              <a:lnSpc>
                <a:spcPct val="130000"/>
              </a:lnSpc>
            </a:pPr>
            <a:r>
              <a:rPr lang="ru-RU" sz="2000" dirty="0"/>
              <a:t>397160. Воронежская область, </a:t>
            </a:r>
            <a:r>
              <a:rPr lang="ru-RU" sz="2000" dirty="0" err="1"/>
              <a:t>г.о</a:t>
            </a:r>
            <a:r>
              <a:rPr lang="ru-RU" sz="2000" dirty="0"/>
              <a:t> Борисоглебский, </a:t>
            </a:r>
          </a:p>
          <a:p>
            <a:pPr>
              <a:lnSpc>
                <a:spcPct val="130000"/>
              </a:lnSpc>
            </a:pPr>
            <a:r>
              <a:rPr lang="ru-RU" sz="2000" dirty="0"/>
              <a:t>г. Борисоглебск, ул. Третьяковская д. 36 оф. 20</a:t>
            </a:r>
          </a:p>
          <a:p>
            <a:pPr>
              <a:lnSpc>
                <a:spcPct val="130000"/>
              </a:lnSpc>
            </a:pPr>
            <a:r>
              <a:rPr lang="ru-RU" sz="2000" dirty="0" err="1"/>
              <a:t>e-mail</a:t>
            </a:r>
            <a:r>
              <a:rPr lang="ru-RU" sz="2000" dirty="0"/>
              <a:t> cloudcomp@internet.ru</a:t>
            </a:r>
          </a:p>
          <a:p>
            <a:pPr>
              <a:lnSpc>
                <a:spcPct val="130000"/>
              </a:lnSpc>
            </a:pPr>
            <a:r>
              <a:rPr lang="ru-RU" sz="2000" dirty="0"/>
              <a:t>тел +79192401550, </a:t>
            </a:r>
          </a:p>
          <a:p>
            <a:pPr>
              <a:lnSpc>
                <a:spcPct val="130000"/>
              </a:lnSpc>
            </a:pPr>
            <a:r>
              <a:rPr lang="ru-RU" sz="2000" dirty="0" err="1"/>
              <a:t>клаудкомп.рф</a:t>
            </a:r>
            <a:r>
              <a:rPr lang="ru-RU" sz="20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463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2385C-269E-0530-D51C-25C08C20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1072711"/>
          </a:xfrm>
        </p:spPr>
        <p:txBody>
          <a:bodyPr>
            <a:normAutofit/>
          </a:bodyPr>
          <a:lstStyle/>
          <a:p>
            <a:r>
              <a:rPr lang="ru-RU" sz="3400" dirty="0"/>
              <a:t>Назначение конфигурации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62A5B20-20DD-1E72-5F9E-3E6761F28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201992"/>
              </p:ext>
            </p:extLst>
          </p:nvPr>
        </p:nvGraphicFramePr>
        <p:xfrm>
          <a:off x="4047642" y="868362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439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A1B0D-C472-72E9-055F-206BA70F6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063487"/>
            <a:ext cx="3066751" cy="1600200"/>
          </a:xfrm>
        </p:spPr>
        <p:txBody>
          <a:bodyPr>
            <a:normAutofit/>
          </a:bodyPr>
          <a:lstStyle/>
          <a:p>
            <a:r>
              <a:rPr lang="ru-RU" sz="3000" dirty="0"/>
              <a:t>Функциональные возможности</a:t>
            </a:r>
            <a:br>
              <a:rPr lang="ru-RU" sz="3000" dirty="0"/>
            </a:br>
            <a:r>
              <a:rPr lang="ru-RU" sz="3000" dirty="0"/>
              <a:t>конфигурации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AF39CC7-1D3B-9534-925C-D8B73DEB35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998916"/>
              </p:ext>
            </p:extLst>
          </p:nvPr>
        </p:nvGraphicFramePr>
        <p:xfrm>
          <a:off x="3667538" y="864108"/>
          <a:ext cx="7871791" cy="511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10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18EDD6E-36D1-A00D-EA5C-870AEF3E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993914"/>
            <a:ext cx="2554356" cy="1192696"/>
          </a:xfrm>
        </p:spPr>
        <p:txBody>
          <a:bodyPr>
            <a:normAutofit/>
          </a:bodyPr>
          <a:lstStyle/>
          <a:p>
            <a:r>
              <a:rPr lang="ru-RU" dirty="0"/>
              <a:t>Начальная страница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33A3F6A-2D10-D21C-6678-59CF7BAFA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327" r="1256" b="38515"/>
          <a:stretch/>
        </p:blipFill>
        <p:spPr>
          <a:xfrm>
            <a:off x="1977887" y="2477402"/>
            <a:ext cx="9814899" cy="3347213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9567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9A1B6-D25F-A56D-AC61-F110FA68B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3" y="864703"/>
            <a:ext cx="2182168" cy="834172"/>
          </a:xfrm>
        </p:spPr>
        <p:txBody>
          <a:bodyPr vert="horz">
            <a:noAutofit/>
          </a:bodyPr>
          <a:lstStyle/>
          <a:p>
            <a:r>
              <a:rPr lang="ru-RU" dirty="0"/>
              <a:t>Структура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8B423D-9B6C-86C9-519B-A4DEACAAA8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81" r="9726" b="1315"/>
          <a:stretch/>
        </p:blipFill>
        <p:spPr>
          <a:xfrm>
            <a:off x="2971801" y="864703"/>
            <a:ext cx="8845826" cy="5909487"/>
          </a:xfrm>
          <a:prstGeom prst="rect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3395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9A60E-8ABE-054B-691D-368F6177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0" y="1084081"/>
            <a:ext cx="3091071" cy="1201919"/>
          </a:xfrm>
        </p:spPr>
        <p:txBody>
          <a:bodyPr>
            <a:normAutofit/>
          </a:bodyPr>
          <a:lstStyle/>
          <a:p>
            <a:r>
              <a:rPr lang="ru-RU" dirty="0"/>
              <a:t>Ресурсные спецификации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422C0B3-98C3-3BC9-CD85-F7F3730CF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26" t="1968"/>
          <a:stretch/>
        </p:blipFill>
        <p:spPr>
          <a:xfrm>
            <a:off x="3442784" y="494337"/>
            <a:ext cx="8412772" cy="3322289"/>
          </a:xfrm>
          <a:ln w="127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03BF3F-47AB-4BD6-0B40-E310695D2B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9" t="2466" r="4024"/>
          <a:stretch/>
        </p:blipFill>
        <p:spPr>
          <a:xfrm>
            <a:off x="1452137" y="3949216"/>
            <a:ext cx="8731135" cy="2739817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191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B75BC-B906-2634-54A0-8BAF1B3AF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23" y="993912"/>
            <a:ext cx="3186020" cy="1172818"/>
          </a:xfrm>
        </p:spPr>
        <p:txBody>
          <a:bodyPr vert="horz">
            <a:normAutofit fontScale="90000"/>
          </a:bodyPr>
          <a:lstStyle/>
          <a:p>
            <a:r>
              <a:rPr lang="ru-RU" dirty="0"/>
              <a:t>Ресурсные </a:t>
            </a:r>
            <a:r>
              <a:rPr lang="ru-RU" sz="4000" dirty="0"/>
              <a:t>спецификации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0962E2-E900-5C45-1D98-A4033A3F6D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1" t="2298" b="12055"/>
          <a:stretch/>
        </p:blipFill>
        <p:spPr>
          <a:xfrm>
            <a:off x="3627783" y="221763"/>
            <a:ext cx="8152363" cy="3207237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33C99F-D7D4-FC30-C513-F8F1E13EE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7" t="2064" b="5829"/>
          <a:stretch/>
        </p:blipFill>
        <p:spPr>
          <a:xfrm>
            <a:off x="1408607" y="3429000"/>
            <a:ext cx="6791176" cy="3326290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22772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CF7DF-6904-9769-797A-2C74C3885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05" y="810397"/>
            <a:ext cx="3170583" cy="1803594"/>
          </a:xfrm>
        </p:spPr>
        <p:txBody>
          <a:bodyPr>
            <a:normAutofit/>
          </a:bodyPr>
          <a:lstStyle/>
          <a:p>
            <a:r>
              <a:rPr lang="ru-RU" dirty="0"/>
              <a:t>Заказ на производство</a:t>
            </a:r>
            <a:br>
              <a:rPr lang="ru-RU" dirty="0"/>
            </a:br>
            <a:r>
              <a:rPr lang="ru-RU" dirty="0"/>
              <a:t>Карточка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8F9428-B0DD-0963-395C-5DF5A99D1B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2" t="1160" r="1515" b="1305"/>
          <a:stretch/>
        </p:blipFill>
        <p:spPr>
          <a:xfrm>
            <a:off x="3160644" y="193813"/>
            <a:ext cx="8662417" cy="6470373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92084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240CC-55FF-693F-D5DE-FAE322A8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971917"/>
            <a:ext cx="2947482" cy="1940248"/>
          </a:xfrm>
        </p:spPr>
        <p:txBody>
          <a:bodyPr>
            <a:normAutofit/>
          </a:bodyPr>
          <a:lstStyle/>
          <a:p>
            <a:r>
              <a:rPr lang="ru-RU" dirty="0"/>
              <a:t>Заказ на производство</a:t>
            </a:r>
            <a:br>
              <a:rPr lang="ru-RU" dirty="0"/>
            </a:br>
            <a:r>
              <a:rPr lang="ru-RU" dirty="0"/>
              <a:t>Виды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7F654C9-2145-5E91-7A40-F5F0D65F9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984"/>
          <a:stretch/>
        </p:blipFill>
        <p:spPr>
          <a:xfrm>
            <a:off x="3279913" y="341662"/>
            <a:ext cx="8507896" cy="3140867"/>
          </a:xfrm>
          <a:ln w="1270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Объект 6">
            <a:extLst>
              <a:ext uri="{FF2B5EF4-FFF2-40B4-BE49-F238E27FC236}">
                <a16:creationId xmlns:a16="http://schemas.microsoft.com/office/drawing/2014/main" id="{7017C31E-9DF2-229D-F580-3FE47BF6A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972" y="3587438"/>
            <a:ext cx="8410046" cy="3087338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33583280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Другая 7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596984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1605</TotalTime>
  <Words>153</Words>
  <Application>Microsoft Office PowerPoint</Application>
  <PresentationFormat>Широкоэкранный</PresentationFormat>
  <Paragraphs>36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Franklin Gothic Book</vt:lpstr>
      <vt:lpstr>Franklin Gothic Medium</vt:lpstr>
      <vt:lpstr>Wingdings 2</vt:lpstr>
      <vt:lpstr>Рамка</vt:lpstr>
      <vt:lpstr>Система автоматизации протезно-ортопедических предприятий – Производство </vt:lpstr>
      <vt:lpstr>Назначение конфигурации</vt:lpstr>
      <vt:lpstr>Функциональные возможности конфигурации</vt:lpstr>
      <vt:lpstr>Начальная страница</vt:lpstr>
      <vt:lpstr>Структура</vt:lpstr>
      <vt:lpstr>Ресурсные спецификации</vt:lpstr>
      <vt:lpstr>Ресурсные спецификации</vt:lpstr>
      <vt:lpstr>Заказ на производство Карточка</vt:lpstr>
      <vt:lpstr>Заказ на производство Виды</vt:lpstr>
      <vt:lpstr>Заказ на производство Виды</vt:lpstr>
      <vt:lpstr>Заказ на производство Обувь Особенности</vt:lpstr>
      <vt:lpstr>Заказ на производство Продукция Материалы</vt:lpstr>
      <vt:lpstr>Передача материалов в производство</vt:lpstr>
      <vt:lpstr>Передача материалов в производство</vt:lpstr>
      <vt:lpstr>Уведомления по заказам</vt:lpstr>
      <vt:lpstr>Выпуск продукции</vt:lpstr>
      <vt:lpstr>Будем рады сотрудничеству!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Наталья Глазунова</dc:creator>
  <cp:lastModifiedBy>Наталья Глазунова</cp:lastModifiedBy>
  <cp:revision>33</cp:revision>
  <dcterms:created xsi:type="dcterms:W3CDTF">2025-02-19T07:32:03Z</dcterms:created>
  <dcterms:modified xsi:type="dcterms:W3CDTF">2025-02-21T05:23:29Z</dcterms:modified>
</cp:coreProperties>
</file>